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61" r:id="rId6"/>
    <p:sldId id="2662" r:id="rId7"/>
    <p:sldId id="2671" r:id="rId8"/>
    <p:sldId id="2666" r:id="rId9"/>
    <p:sldId id="2663" r:id="rId10"/>
    <p:sldId id="2664" r:id="rId11"/>
    <p:sldId id="2667" r:id="rId12"/>
    <p:sldId id="2665" r:id="rId13"/>
    <p:sldId id="2668" r:id="rId14"/>
    <p:sldId id="2669" r:id="rId15"/>
    <p:sldId id="2670" r:id="rId16"/>
    <p:sldId id="2672" r:id="rId1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230410-FB94-0E1C-6F01-5ADABDC5FB3C}" name="Adriana Guillén" initials="AG" userId="Adriana Guillén" providerId="None"/>
  <p188:author id="{0483BA5B-D2E0-0145-DB0C-A15BACA79946}" name="Camila Brusquetti" initials="CB" userId="S::cbrusquetti@mf.com.py::fd8da12c-1001-489d-9804-4093b72d56e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ezcano" initials="v" lastIdx="1" clrIdx="0">
    <p:extLst>
      <p:ext uri="{19B8F6BF-5375-455C-9EA6-DF929625EA0E}">
        <p15:presenceInfo xmlns:p15="http://schemas.microsoft.com/office/powerpoint/2012/main" userId="S::vlezcano@mf.com.py::bd0a4668-aa5e-446a-824b-5bf259991239" providerId="AD"/>
      </p:ext>
    </p:extLst>
  </p:cmAuthor>
  <p:cmAuthor id="2" name="Prince Otto" initials="PO" lastIdx="2" clrIdx="1">
    <p:extLst>
      <p:ext uri="{19B8F6BF-5375-455C-9EA6-DF929625EA0E}">
        <p15:presenceInfo xmlns:p15="http://schemas.microsoft.com/office/powerpoint/2012/main" userId="S::potto@mf.com.py::cd869f13-0fd3-45fd-8d12-914d73427d4a" providerId="AD"/>
      </p:ext>
    </p:extLst>
  </p:cmAuthor>
  <p:cmAuthor id="3" name="Adriana Guillén" initials="AG" lastIdx="2" clrIdx="2">
    <p:extLst>
      <p:ext uri="{19B8F6BF-5375-455C-9EA6-DF929625EA0E}">
        <p15:presenceInfo xmlns:p15="http://schemas.microsoft.com/office/powerpoint/2012/main" userId="Adriana Guillén" providerId="None"/>
      </p:ext>
    </p:extLst>
  </p:cmAuthor>
  <p:cmAuthor id="4" name="Valeria Lezcano" initials="VL" lastIdx="1" clrIdx="3">
    <p:extLst>
      <p:ext uri="{19B8F6BF-5375-455C-9EA6-DF929625EA0E}">
        <p15:presenceInfo xmlns:p15="http://schemas.microsoft.com/office/powerpoint/2012/main" userId="Valeria Lezca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7C80"/>
    <a:srgbClr val="980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461C6-4203-478B-A990-3FD787179E55}" v="2193" dt="2022-08-17T15:38:35.402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2418" autoAdjust="0"/>
  </p:normalViewPr>
  <p:slideViewPr>
    <p:cSldViewPr snapToGrid="0" showGuides="1">
      <p:cViewPr varScale="1">
        <p:scale>
          <a:sx n="69" d="100"/>
          <a:sy n="69" d="100"/>
        </p:scale>
        <p:origin x="558" y="60"/>
      </p:cViewPr>
      <p:guideLst>
        <p:guide orient="horz" pos="2115"/>
        <p:guide pos="381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Guillén" userId="S::aguillen@mf.com.py::6e4f9490-648f-401f-bd81-74a91a04119d" providerId="AD" clId="Web-{FB99844E-CEAC-B412-3D49-22B51A046B1C}"/>
    <pc:docChg chg="delSld modSld">
      <pc:chgData name="Adriana Guillén" userId="S::aguillen@mf.com.py::6e4f9490-648f-401f-bd81-74a91a04119d" providerId="AD" clId="Web-{FB99844E-CEAC-B412-3D49-22B51A046B1C}" dt="2022-08-01T12:04:14.775" v="21" actId="20577"/>
      <pc:docMkLst>
        <pc:docMk/>
      </pc:docMkLst>
      <pc:sldChg chg="modSp">
        <pc:chgData name="Adriana Guillén" userId="S::aguillen@mf.com.py::6e4f9490-648f-401f-bd81-74a91a04119d" providerId="AD" clId="Web-{FB99844E-CEAC-B412-3D49-22B51A046B1C}" dt="2022-08-01T12:04:14.775" v="21" actId="20577"/>
        <pc:sldMkLst>
          <pc:docMk/>
          <pc:sldMk cId="1681692777" sldId="256"/>
        </pc:sldMkLst>
        <pc:spChg chg="mod">
          <ac:chgData name="Adriana Guillén" userId="S::aguillen@mf.com.py::6e4f9490-648f-401f-bd81-74a91a04119d" providerId="AD" clId="Web-{FB99844E-CEAC-B412-3D49-22B51A046B1C}" dt="2022-08-01T12:04:14.775" v="21" actId="20577"/>
          <ac:spMkLst>
            <pc:docMk/>
            <pc:sldMk cId="1681692777" sldId="256"/>
            <ac:spMk id="2" creationId="{00000000-0000-0000-0000-000000000000}"/>
          </ac:spMkLst>
        </pc:spChg>
      </pc:sldChg>
      <pc:sldChg chg="del">
        <pc:chgData name="Adriana Guillén" userId="S::aguillen@mf.com.py::6e4f9490-648f-401f-bd81-74a91a04119d" providerId="AD" clId="Web-{FB99844E-CEAC-B412-3D49-22B51A046B1C}" dt="2022-08-01T12:03:21.164" v="0"/>
        <pc:sldMkLst>
          <pc:docMk/>
          <pc:sldMk cId="1279829183" sldId="2623"/>
        </pc:sldMkLst>
      </pc:sldChg>
    </pc:docChg>
  </pc:docChgLst>
  <pc:docChgLst>
    <pc:chgData name="Adriana Guillén" userId="6e4f9490-648f-401f-bd81-74a91a04119d" providerId="ADAL" clId="{24A461C6-4203-478B-A990-3FD787179E55}"/>
    <pc:docChg chg="undo redo custSel addSld delSld modSld sldOrd">
      <pc:chgData name="Adriana Guillén" userId="6e4f9490-648f-401f-bd81-74a91a04119d" providerId="ADAL" clId="{24A461C6-4203-478B-A990-3FD787179E55}" dt="2022-08-17T16:04:00.474" v="10949" actId="20577"/>
      <pc:docMkLst>
        <pc:docMk/>
      </pc:docMkLst>
      <pc:sldChg chg="modSp mod">
        <pc:chgData name="Adriana Guillén" userId="6e4f9490-648f-401f-bd81-74a91a04119d" providerId="ADAL" clId="{24A461C6-4203-478B-A990-3FD787179E55}" dt="2022-08-01T12:45:46.394" v="493" actId="1076"/>
        <pc:sldMkLst>
          <pc:docMk/>
          <pc:sldMk cId="1681692777" sldId="256"/>
        </pc:sldMkLst>
        <pc:spChg chg="mod">
          <ac:chgData name="Adriana Guillén" userId="6e4f9490-648f-401f-bd81-74a91a04119d" providerId="ADAL" clId="{24A461C6-4203-478B-A990-3FD787179E55}" dt="2022-08-01T12:45:43.280" v="492" actId="20577"/>
          <ac:spMkLst>
            <pc:docMk/>
            <pc:sldMk cId="1681692777" sldId="256"/>
            <ac:spMk id="2" creationId="{00000000-0000-0000-0000-000000000000}"/>
          </ac:spMkLst>
        </pc:spChg>
        <pc:spChg chg="mod">
          <ac:chgData name="Adriana Guillén" userId="6e4f9490-648f-401f-bd81-74a91a04119d" providerId="ADAL" clId="{24A461C6-4203-478B-A990-3FD787179E55}" dt="2022-08-01T12:45:46.394" v="493" actId="1076"/>
          <ac:spMkLst>
            <pc:docMk/>
            <pc:sldMk cId="1681692777" sldId="256"/>
            <ac:spMk id="3" creationId="{00000000-0000-0000-0000-000000000000}"/>
          </ac:spMkLst>
        </pc:spChg>
      </pc:sldChg>
      <pc:sldChg chg="addSp delSp modSp mod modShow modNotesTx">
        <pc:chgData name="Adriana Guillén" userId="6e4f9490-648f-401f-bd81-74a91a04119d" providerId="ADAL" clId="{24A461C6-4203-478B-A990-3FD787179E55}" dt="2022-08-17T11:37:35.335" v="8246" actId="20577"/>
        <pc:sldMkLst>
          <pc:docMk/>
          <pc:sldMk cId="1550579608" sldId="273"/>
        </pc:sldMkLst>
        <pc:spChg chg="mod">
          <ac:chgData name="Adriana Guillén" userId="6e4f9490-648f-401f-bd81-74a91a04119d" providerId="ADAL" clId="{24A461C6-4203-478B-A990-3FD787179E55}" dt="2022-08-17T03:59:26.676" v="6833" actId="1076"/>
          <ac:spMkLst>
            <pc:docMk/>
            <pc:sldMk cId="1550579608" sldId="273"/>
            <ac:spMk id="2" creationId="{00000000-0000-0000-0000-000000000000}"/>
          </ac:spMkLst>
        </pc:spChg>
        <pc:spChg chg="mod">
          <ac:chgData name="Adriana Guillén" userId="6e4f9490-648f-401f-bd81-74a91a04119d" providerId="ADAL" clId="{24A461C6-4203-478B-A990-3FD787179E55}" dt="2022-08-16T03:08:53.587" v="6165" actId="1076"/>
          <ac:spMkLst>
            <pc:docMk/>
            <pc:sldMk cId="1550579608" sldId="273"/>
            <ac:spMk id="3" creationId="{00000000-0000-0000-0000-000000000000}"/>
          </ac:spMkLst>
        </pc:spChg>
        <pc:spChg chg="add mod">
          <ac:chgData name="Adriana Guillén" userId="6e4f9490-648f-401f-bd81-74a91a04119d" providerId="ADAL" clId="{24A461C6-4203-478B-A990-3FD787179E55}" dt="2022-08-17T11:28:44.236" v="7835" actId="1035"/>
          <ac:spMkLst>
            <pc:docMk/>
            <pc:sldMk cId="1550579608" sldId="273"/>
            <ac:spMk id="4" creationId="{3C3FA870-767C-D875-F001-B56C6EF134C8}"/>
          </ac:spMkLst>
        </pc:spChg>
        <pc:spChg chg="add mod">
          <ac:chgData name="Adriana Guillén" userId="6e4f9490-648f-401f-bd81-74a91a04119d" providerId="ADAL" clId="{24A461C6-4203-478B-A990-3FD787179E55}" dt="2022-08-17T11:27:35.752" v="7617" actId="1037"/>
          <ac:spMkLst>
            <pc:docMk/>
            <pc:sldMk cId="1550579608" sldId="273"/>
            <ac:spMk id="5" creationId="{B8176966-C88B-511F-732C-F672D66552FF}"/>
          </ac:spMkLst>
        </pc:spChg>
        <pc:spChg chg="add mod">
          <ac:chgData name="Adriana Guillén" userId="6e4f9490-648f-401f-bd81-74a91a04119d" providerId="ADAL" clId="{24A461C6-4203-478B-A990-3FD787179E55}" dt="2022-08-17T11:28:03.647" v="7766" actId="1076"/>
          <ac:spMkLst>
            <pc:docMk/>
            <pc:sldMk cId="1550579608" sldId="273"/>
            <ac:spMk id="6" creationId="{8C13B64B-9E28-54CF-4E6A-F5FAA2F36D8F}"/>
          </ac:spMkLst>
        </pc:spChg>
        <pc:spChg chg="add mod">
          <ac:chgData name="Adriana Guillén" userId="6e4f9490-648f-401f-bd81-74a91a04119d" providerId="ADAL" clId="{24A461C6-4203-478B-A990-3FD787179E55}" dt="2022-08-17T11:27:32.582" v="7613" actId="1038"/>
          <ac:spMkLst>
            <pc:docMk/>
            <pc:sldMk cId="1550579608" sldId="273"/>
            <ac:spMk id="7" creationId="{24B1CA74-2E4B-55AC-64D0-098E0AF7BC61}"/>
          </ac:spMkLst>
        </pc:spChg>
        <pc:spChg chg="add mod">
          <ac:chgData name="Adriana Guillén" userId="6e4f9490-648f-401f-bd81-74a91a04119d" providerId="ADAL" clId="{24A461C6-4203-478B-A990-3FD787179E55}" dt="2022-08-17T11:27:26.664" v="7605" actId="1036"/>
          <ac:spMkLst>
            <pc:docMk/>
            <pc:sldMk cId="1550579608" sldId="273"/>
            <ac:spMk id="9" creationId="{215A0615-97E0-2A92-D26D-4E851F5B5FF0}"/>
          </ac:spMkLst>
        </pc:spChg>
        <pc:spChg chg="add del mod ord">
          <ac:chgData name="Adriana Guillén" userId="6e4f9490-648f-401f-bd81-74a91a04119d" providerId="ADAL" clId="{24A461C6-4203-478B-A990-3FD787179E55}" dt="2022-08-17T11:27:59.044" v="7765" actId="478"/>
          <ac:spMkLst>
            <pc:docMk/>
            <pc:sldMk cId="1550579608" sldId="273"/>
            <ac:spMk id="10" creationId="{C61932AB-DF4D-3D43-76F3-EB9AEC9163C3}"/>
          </ac:spMkLst>
        </pc:spChg>
        <pc:spChg chg="add mod">
          <ac:chgData name="Adriana Guillén" userId="6e4f9490-648f-401f-bd81-74a91a04119d" providerId="ADAL" clId="{24A461C6-4203-478B-A990-3FD787179E55}" dt="2022-08-17T11:28:19.538" v="7829" actId="1036"/>
          <ac:spMkLst>
            <pc:docMk/>
            <pc:sldMk cId="1550579608" sldId="273"/>
            <ac:spMk id="11" creationId="{21D03E28-FAC1-FECE-AB1A-DA7078C48A30}"/>
          </ac:spMkLst>
        </pc:spChg>
        <pc:spChg chg="add mod">
          <ac:chgData name="Adriana Guillén" userId="6e4f9490-648f-401f-bd81-74a91a04119d" providerId="ADAL" clId="{24A461C6-4203-478B-A990-3FD787179E55}" dt="2022-08-17T11:28:27.359" v="7831" actId="1076"/>
          <ac:spMkLst>
            <pc:docMk/>
            <pc:sldMk cId="1550579608" sldId="273"/>
            <ac:spMk id="12" creationId="{5E5E3A3F-618A-2783-DEF8-13607B909D2F}"/>
          </ac:spMkLst>
        </pc:spChg>
        <pc:picChg chg="del mod">
          <ac:chgData name="Adriana Guillén" userId="6e4f9490-648f-401f-bd81-74a91a04119d" providerId="ADAL" clId="{24A461C6-4203-478B-A990-3FD787179E55}" dt="2022-08-01T13:56:24.629" v="1433" actId="478"/>
          <ac:picMkLst>
            <pc:docMk/>
            <pc:sldMk cId="1550579608" sldId="273"/>
            <ac:picMk id="5" creationId="{4ADEC566-8657-4DAE-90B2-FA80ED73E1B3}"/>
          </ac:picMkLst>
        </pc:picChg>
        <pc:picChg chg="add del">
          <ac:chgData name="Adriana Guillén" userId="6e4f9490-648f-401f-bd81-74a91a04119d" providerId="ADAL" clId="{24A461C6-4203-478B-A990-3FD787179E55}" dt="2022-08-01T13:43:43.322" v="1337" actId="22"/>
          <ac:picMkLst>
            <pc:docMk/>
            <pc:sldMk cId="1550579608" sldId="273"/>
            <ac:picMk id="6" creationId="{15AC50E1-8FFA-3492-5630-28B802FE638A}"/>
          </ac:picMkLst>
        </pc:picChg>
        <pc:picChg chg="add mod">
          <ac:chgData name="Adriana Guillén" userId="6e4f9490-648f-401f-bd81-74a91a04119d" providerId="ADAL" clId="{24A461C6-4203-478B-A990-3FD787179E55}" dt="2022-08-17T11:27:16.683" v="7528" actId="1076"/>
          <ac:picMkLst>
            <pc:docMk/>
            <pc:sldMk cId="1550579608" sldId="273"/>
            <ac:picMk id="8" creationId="{07121196-8F1F-CCAB-6128-EE52C472C42B}"/>
          </ac:picMkLst>
        </pc:picChg>
      </pc:sldChg>
      <pc:sldChg chg="add del">
        <pc:chgData name="Adriana Guillén" userId="6e4f9490-648f-401f-bd81-74a91a04119d" providerId="ADAL" clId="{24A461C6-4203-478B-A990-3FD787179E55}" dt="2022-08-01T13:58:48.836" v="1442"/>
        <pc:sldMkLst>
          <pc:docMk/>
          <pc:sldMk cId="3897348350" sldId="276"/>
        </pc:sldMkLst>
      </pc:sldChg>
      <pc:sldChg chg="addSp delSp modSp mod modAnim modNotesTx">
        <pc:chgData name="Adriana Guillén" userId="6e4f9490-648f-401f-bd81-74a91a04119d" providerId="ADAL" clId="{24A461C6-4203-478B-A990-3FD787179E55}" dt="2022-08-17T11:23:38.903" v="7141" actId="5793"/>
        <pc:sldMkLst>
          <pc:docMk/>
          <pc:sldMk cId="408877284" sldId="1179"/>
        </pc:sldMkLst>
        <pc:spChg chg="mod">
          <ac:chgData name="Adriana Guillén" userId="6e4f9490-648f-401f-bd81-74a91a04119d" providerId="ADAL" clId="{24A461C6-4203-478B-A990-3FD787179E55}" dt="2022-08-09T14:35:44.763" v="2366" actId="20577"/>
          <ac:spMkLst>
            <pc:docMk/>
            <pc:sldMk cId="408877284" sldId="1179"/>
            <ac:spMk id="2" creationId="{00000000-0000-0000-0000-000000000000}"/>
          </ac:spMkLst>
        </pc:spChg>
        <pc:spChg chg="mod">
          <ac:chgData name="Adriana Guillén" userId="6e4f9490-648f-401f-bd81-74a91a04119d" providerId="ADAL" clId="{24A461C6-4203-478B-A990-3FD787179E55}" dt="2022-08-09T14:16:28.352" v="2351" actId="1076"/>
          <ac:spMkLst>
            <pc:docMk/>
            <pc:sldMk cId="408877284" sldId="1179"/>
            <ac:spMk id="9" creationId="{07C67F47-AEE0-4180-8309-AC7CA8CFDC83}"/>
          </ac:spMkLst>
        </pc:spChg>
        <pc:spChg chg="del mod">
          <ac:chgData name="Adriana Guillén" userId="6e4f9490-648f-401f-bd81-74a91a04119d" providerId="ADAL" clId="{24A461C6-4203-478B-A990-3FD787179E55}" dt="2022-08-09T17:20:23.281" v="3693" actId="478"/>
          <ac:spMkLst>
            <pc:docMk/>
            <pc:sldMk cId="408877284" sldId="1179"/>
            <ac:spMk id="10" creationId="{D0CC80A0-C0D9-40C3-9285-CA9F91FA6F56}"/>
          </ac:spMkLst>
        </pc:spChg>
        <pc:spChg chg="mod">
          <ac:chgData name="Adriana Guillén" userId="6e4f9490-648f-401f-bd81-74a91a04119d" providerId="ADAL" clId="{24A461C6-4203-478B-A990-3FD787179E55}" dt="2022-08-09T14:16:34.858" v="2353" actId="1076"/>
          <ac:spMkLst>
            <pc:docMk/>
            <pc:sldMk cId="408877284" sldId="1179"/>
            <ac:spMk id="12" creationId="{757D8CF7-BE5E-43FD-AFFB-DBD2D7825C4D}"/>
          </ac:spMkLst>
        </pc:spChg>
        <pc:spChg chg="add mod">
          <ac:chgData name="Adriana Guillén" userId="6e4f9490-648f-401f-bd81-74a91a04119d" providerId="ADAL" clId="{24A461C6-4203-478B-A990-3FD787179E55}" dt="2022-08-09T17:20:23.649" v="3694"/>
          <ac:spMkLst>
            <pc:docMk/>
            <pc:sldMk cId="408877284" sldId="1179"/>
            <ac:spMk id="13" creationId="{59B42927-3AE4-0B42-DEC9-B1BADF3C7869}"/>
          </ac:spMkLst>
        </pc:spChg>
        <pc:grpChg chg="add mod ord">
          <ac:chgData name="Adriana Guillén" userId="6e4f9490-648f-401f-bd81-74a91a04119d" providerId="ADAL" clId="{24A461C6-4203-478B-A990-3FD787179E55}" dt="2022-08-09T14:15:45.405" v="2339" actId="1076"/>
          <ac:grpSpMkLst>
            <pc:docMk/>
            <pc:sldMk cId="408877284" sldId="1179"/>
            <ac:grpSpMk id="3" creationId="{A7CDB171-4608-7A31-2B6B-5F0471A6687E}"/>
          </ac:grpSpMkLst>
        </pc:grpChg>
        <pc:graphicFrameChg chg="mod ord">
          <ac:chgData name="Adriana Guillén" userId="6e4f9490-648f-401f-bd81-74a91a04119d" providerId="ADAL" clId="{24A461C6-4203-478B-A990-3FD787179E55}" dt="2022-08-09T14:16:46.054" v="2354" actId="166"/>
          <ac:graphicFrameMkLst>
            <pc:docMk/>
            <pc:sldMk cId="408877284" sldId="1179"/>
            <ac:graphicFrameMk id="4" creationId="{449BC446-3146-4976-B135-0A9B85E12312}"/>
          </ac:graphicFrameMkLst>
        </pc:graphicFrameChg>
        <pc:cxnChg chg="mod ord">
          <ac:chgData name="Adriana Guillén" userId="6e4f9490-648f-401f-bd81-74a91a04119d" providerId="ADAL" clId="{24A461C6-4203-478B-A990-3FD787179E55}" dt="2022-08-09T14:15:31.879" v="2334" actId="1076"/>
          <ac:cxnSpMkLst>
            <pc:docMk/>
            <pc:sldMk cId="408877284" sldId="1179"/>
            <ac:cxnSpMk id="7" creationId="{5D5C09EC-F33E-4EC0-8B2E-C94A439A53B0}"/>
          </ac:cxnSpMkLst>
        </pc:cxnChg>
        <pc:cxnChg chg="mod ord">
          <ac:chgData name="Adriana Guillén" userId="6e4f9490-648f-401f-bd81-74a91a04119d" providerId="ADAL" clId="{24A461C6-4203-478B-A990-3FD787179E55}" dt="2022-08-09T14:16:31.558" v="2352" actId="14100"/>
          <ac:cxnSpMkLst>
            <pc:docMk/>
            <pc:sldMk cId="408877284" sldId="1179"/>
            <ac:cxnSpMk id="11" creationId="{4059A7DA-FC76-4775-A226-1D4D3D597456}"/>
          </ac:cxnSpMkLst>
        </pc:cxnChg>
      </pc:sldChg>
      <pc:sldChg chg="modSp del mod">
        <pc:chgData name="Adriana Guillén" userId="6e4f9490-648f-401f-bd81-74a91a04119d" providerId="ADAL" clId="{24A461C6-4203-478B-A990-3FD787179E55}" dt="2022-07-27T15:21:53.252" v="445" actId="47"/>
        <pc:sldMkLst>
          <pc:docMk/>
          <pc:sldMk cId="3267892680" sldId="1606"/>
        </pc:sldMkLst>
        <pc:spChg chg="mod">
          <ac:chgData name="Adriana Guillén" userId="6e4f9490-648f-401f-bd81-74a91a04119d" providerId="ADAL" clId="{24A461C6-4203-478B-A990-3FD787179E55}" dt="2022-07-25T14:59:22.219" v="336" actId="14100"/>
          <ac:spMkLst>
            <pc:docMk/>
            <pc:sldMk cId="3267892680" sldId="1606"/>
            <ac:spMk id="3" creationId="{CCC22673-C9AA-F246-854B-E3C6FE5376B5}"/>
          </ac:spMkLst>
        </pc:spChg>
      </pc:sldChg>
      <pc:sldChg chg="add">
        <pc:chgData name="Adriana Guillén" userId="6e4f9490-648f-401f-bd81-74a91a04119d" providerId="ADAL" clId="{24A461C6-4203-478B-A990-3FD787179E55}" dt="2022-08-17T15:38:35.402" v="10876"/>
        <pc:sldMkLst>
          <pc:docMk/>
          <pc:sldMk cId="2894734811" sldId="2216"/>
        </pc:sldMkLst>
      </pc:sldChg>
      <pc:sldChg chg="addSp delSp modSp del mod ord modTransition modAnim">
        <pc:chgData name="Adriana Guillén" userId="6e4f9490-648f-401f-bd81-74a91a04119d" providerId="ADAL" clId="{24A461C6-4203-478B-A990-3FD787179E55}" dt="2022-08-16T03:26:47.671" v="6499" actId="47"/>
        <pc:sldMkLst>
          <pc:docMk/>
          <pc:sldMk cId="2400360132" sldId="2218"/>
        </pc:sldMkLst>
        <pc:spChg chg="mod">
          <ac:chgData name="Adriana Guillén" userId="6e4f9490-648f-401f-bd81-74a91a04119d" providerId="ADAL" clId="{24A461C6-4203-478B-A990-3FD787179E55}" dt="2022-08-01T12:48:00.363" v="597" actId="20577"/>
          <ac:spMkLst>
            <pc:docMk/>
            <pc:sldMk cId="2400360132" sldId="2218"/>
            <ac:spMk id="2" creationId="{1C8B83BC-E9F2-4DE4-B9E2-89412C409028}"/>
          </ac:spMkLst>
        </pc:spChg>
        <pc:spChg chg="add mod">
          <ac:chgData name="Adriana Guillén" userId="6e4f9490-648f-401f-bd81-74a91a04119d" providerId="ADAL" clId="{24A461C6-4203-478B-A990-3FD787179E55}" dt="2022-08-09T17:20:28.079" v="3696"/>
          <ac:spMkLst>
            <pc:docMk/>
            <pc:sldMk cId="2400360132" sldId="2218"/>
            <ac:spMk id="6" creationId="{0E1DACD0-1891-70A3-C6C7-E93E3A9D7650}"/>
          </ac:spMkLst>
        </pc:spChg>
        <pc:spChg chg="del mod">
          <ac:chgData name="Adriana Guillén" userId="6e4f9490-648f-401f-bd81-74a91a04119d" providerId="ADAL" clId="{24A461C6-4203-478B-A990-3FD787179E55}" dt="2022-08-09T17:20:27.794" v="3695" actId="478"/>
          <ac:spMkLst>
            <pc:docMk/>
            <pc:sldMk cId="2400360132" sldId="2218"/>
            <ac:spMk id="7" creationId="{3B1C64EE-4BA7-42AB-A11E-15997B190DEC}"/>
          </ac:spMkLst>
        </pc:spChg>
        <pc:graphicFrameChg chg="mod">
          <ac:chgData name="Adriana Guillén" userId="6e4f9490-648f-401f-bd81-74a91a04119d" providerId="ADAL" clId="{24A461C6-4203-478B-A990-3FD787179E55}" dt="2022-08-09T13:38:37.951" v="2329"/>
          <ac:graphicFrameMkLst>
            <pc:docMk/>
            <pc:sldMk cId="2400360132" sldId="2218"/>
            <ac:graphicFrameMk id="8" creationId="{094BDF98-A085-4663-B07F-B05C8D83183D}"/>
          </ac:graphicFrameMkLst>
        </pc:graphicFrameChg>
        <pc:graphicFrameChg chg="mod">
          <ac:chgData name="Adriana Guillén" userId="6e4f9490-648f-401f-bd81-74a91a04119d" providerId="ADAL" clId="{24A461C6-4203-478B-A990-3FD787179E55}" dt="2022-08-09T13:38:47.404" v="2330"/>
          <ac:graphicFrameMkLst>
            <pc:docMk/>
            <pc:sldMk cId="2400360132" sldId="2218"/>
            <ac:graphicFrameMk id="9" creationId="{96B5CF27-BB6E-429A-83D4-93FB46A51C84}"/>
          </ac:graphicFrameMkLst>
        </pc:graphicFrameChg>
      </pc:sldChg>
      <pc:sldChg chg="mod modShow">
        <pc:chgData name="Adriana Guillén" userId="6e4f9490-648f-401f-bd81-74a91a04119d" providerId="ADAL" clId="{24A461C6-4203-478B-A990-3FD787179E55}" dt="2022-08-01T13:28:44.071" v="1007" actId="729"/>
        <pc:sldMkLst>
          <pc:docMk/>
          <pc:sldMk cId="1881222330" sldId="2219"/>
        </pc:sldMkLst>
      </pc:sldChg>
      <pc:sldChg chg="mod modShow">
        <pc:chgData name="Adriana Guillén" userId="6e4f9490-648f-401f-bd81-74a91a04119d" providerId="ADAL" clId="{24A461C6-4203-478B-A990-3FD787179E55}" dt="2022-08-01T13:28:41.911" v="1006" actId="729"/>
        <pc:sldMkLst>
          <pc:docMk/>
          <pc:sldMk cId="752673569" sldId="2220"/>
        </pc:sldMkLst>
      </pc:sldChg>
      <pc:sldChg chg="del">
        <pc:chgData name="Adriana Guillén" userId="6e4f9490-648f-401f-bd81-74a91a04119d" providerId="ADAL" clId="{24A461C6-4203-478B-A990-3FD787179E55}" dt="2022-07-27T15:15:43.125" v="439" actId="47"/>
        <pc:sldMkLst>
          <pc:docMk/>
          <pc:sldMk cId="2756068350" sldId="2291"/>
        </pc:sldMkLst>
      </pc:sldChg>
      <pc:sldChg chg="del">
        <pc:chgData name="Adriana Guillén" userId="6e4f9490-648f-401f-bd81-74a91a04119d" providerId="ADAL" clId="{24A461C6-4203-478B-A990-3FD787179E55}" dt="2022-07-27T15:15:34.652" v="435" actId="47"/>
        <pc:sldMkLst>
          <pc:docMk/>
          <pc:sldMk cId="1615000317" sldId="2292"/>
        </pc:sldMkLst>
      </pc:sldChg>
      <pc:sldChg chg="del">
        <pc:chgData name="Adriana Guillén" userId="6e4f9490-648f-401f-bd81-74a91a04119d" providerId="ADAL" clId="{24A461C6-4203-478B-A990-3FD787179E55}" dt="2022-07-27T15:15:41.452" v="438" actId="47"/>
        <pc:sldMkLst>
          <pc:docMk/>
          <pc:sldMk cId="2986638365" sldId="2294"/>
        </pc:sldMkLst>
      </pc:sldChg>
      <pc:sldChg chg="del">
        <pc:chgData name="Adriana Guillén" userId="6e4f9490-648f-401f-bd81-74a91a04119d" providerId="ADAL" clId="{24A461C6-4203-478B-A990-3FD787179E55}" dt="2022-07-27T15:15:32.776" v="433" actId="47"/>
        <pc:sldMkLst>
          <pc:docMk/>
          <pc:sldMk cId="1116062563" sldId="2304"/>
        </pc:sldMkLst>
      </pc:sldChg>
      <pc:sldChg chg="del">
        <pc:chgData name="Adriana Guillén" userId="6e4f9490-648f-401f-bd81-74a91a04119d" providerId="ADAL" clId="{24A461C6-4203-478B-A990-3FD787179E55}" dt="2022-07-27T15:15:27.523" v="432" actId="47"/>
        <pc:sldMkLst>
          <pc:docMk/>
          <pc:sldMk cId="1438253725" sldId="2313"/>
        </pc:sldMkLst>
      </pc:sldChg>
      <pc:sldChg chg="mod modShow">
        <pc:chgData name="Adriana Guillén" userId="6e4f9490-648f-401f-bd81-74a91a04119d" providerId="ADAL" clId="{24A461C6-4203-478B-A990-3FD787179E55}" dt="2022-08-01T13:28:46.539" v="1008" actId="729"/>
        <pc:sldMkLst>
          <pc:docMk/>
          <pc:sldMk cId="3544154469" sldId="2316"/>
        </pc:sldMkLst>
      </pc:sldChg>
      <pc:sldChg chg="addSp delSp modSp mod addAnim delAnim modAnim modNotesTx">
        <pc:chgData name="Adriana Guillén" userId="6e4f9490-648f-401f-bd81-74a91a04119d" providerId="ADAL" clId="{24A461C6-4203-478B-A990-3FD787179E55}" dt="2022-08-17T16:04:00.474" v="10949" actId="20577"/>
        <pc:sldMkLst>
          <pc:docMk/>
          <pc:sldMk cId="2222916512" sldId="2412"/>
        </pc:sldMkLst>
        <pc:spChg chg="mod">
          <ac:chgData name="Adriana Guillén" userId="6e4f9490-648f-401f-bd81-74a91a04119d" providerId="ADAL" clId="{24A461C6-4203-478B-A990-3FD787179E55}" dt="2022-08-17T16:04:00.474" v="10949" actId="20577"/>
          <ac:spMkLst>
            <pc:docMk/>
            <pc:sldMk cId="2222916512" sldId="2412"/>
            <ac:spMk id="2" creationId="{6E027F0C-77DE-7E7F-4DA4-96997574F58D}"/>
          </ac:spMkLst>
        </pc:spChg>
        <pc:spChg chg="add mod">
          <ac:chgData name="Adriana Guillén" userId="6e4f9490-648f-401f-bd81-74a91a04119d" providerId="ADAL" clId="{24A461C6-4203-478B-A990-3FD787179E55}" dt="2022-08-09T15:34:56.215" v="2993" actId="1076"/>
          <ac:spMkLst>
            <pc:docMk/>
            <pc:sldMk cId="2222916512" sldId="2412"/>
            <ac:spMk id="3" creationId="{96BEF370-7B85-5960-C613-0FE475CE9BC3}"/>
          </ac:spMkLst>
        </pc:spChg>
        <pc:spChg chg="add del mod">
          <ac:chgData name="Adriana Guillén" userId="6e4f9490-648f-401f-bd81-74a91a04119d" providerId="ADAL" clId="{24A461C6-4203-478B-A990-3FD787179E55}" dt="2022-08-09T15:34:56.215" v="2993" actId="1076"/>
          <ac:spMkLst>
            <pc:docMk/>
            <pc:sldMk cId="2222916512" sldId="2412"/>
            <ac:spMk id="4" creationId="{2E0209B8-B4B1-AFE0-3B19-59E0B8834300}"/>
          </ac:spMkLst>
        </pc:spChg>
        <pc:spChg chg="del">
          <ac:chgData name="Adriana Guillén" userId="6e4f9490-648f-401f-bd81-74a91a04119d" providerId="ADAL" clId="{24A461C6-4203-478B-A990-3FD787179E55}" dt="2022-08-09T17:20:17.327" v="3691" actId="478"/>
          <ac:spMkLst>
            <pc:docMk/>
            <pc:sldMk cId="2222916512" sldId="2412"/>
            <ac:spMk id="5" creationId="{A0684228-3CCE-4CDB-A0BF-388D4E45D9D6}"/>
          </ac:spMkLst>
        </pc:spChg>
        <pc:spChg chg="add mod">
          <ac:chgData name="Adriana Guillén" userId="6e4f9490-648f-401f-bd81-74a91a04119d" providerId="ADAL" clId="{24A461C6-4203-478B-A990-3FD787179E55}" dt="2022-08-09T15:34:56.215" v="2993" actId="1076"/>
          <ac:spMkLst>
            <pc:docMk/>
            <pc:sldMk cId="2222916512" sldId="2412"/>
            <ac:spMk id="11" creationId="{7A976CCB-526A-A144-34E6-0396AC913EC1}"/>
          </ac:spMkLst>
        </pc:spChg>
        <pc:spChg chg="add mod">
          <ac:chgData name="Adriana Guillén" userId="6e4f9490-648f-401f-bd81-74a91a04119d" providerId="ADAL" clId="{24A461C6-4203-478B-A990-3FD787179E55}" dt="2022-08-09T15:34:56.215" v="2993" actId="1076"/>
          <ac:spMkLst>
            <pc:docMk/>
            <pc:sldMk cId="2222916512" sldId="2412"/>
            <ac:spMk id="12" creationId="{73DE26E1-A646-5E3B-D599-0A168FF7DB72}"/>
          </ac:spMkLst>
        </pc:spChg>
        <pc:spChg chg="add del mod">
          <ac:chgData name="Adriana Guillén" userId="6e4f9490-648f-401f-bd81-74a91a04119d" providerId="ADAL" clId="{24A461C6-4203-478B-A990-3FD787179E55}" dt="2022-08-01T13:22:10.501" v="942" actId="478"/>
          <ac:spMkLst>
            <pc:docMk/>
            <pc:sldMk cId="2222916512" sldId="2412"/>
            <ac:spMk id="14" creationId="{524B1D28-8940-CE27-78D7-DC9123CDE616}"/>
          </ac:spMkLst>
        </pc:spChg>
        <pc:spChg chg="add mod">
          <ac:chgData name="Adriana Guillén" userId="6e4f9490-648f-401f-bd81-74a91a04119d" providerId="ADAL" clId="{24A461C6-4203-478B-A990-3FD787179E55}" dt="2022-08-09T15:34:56.215" v="2993" actId="1076"/>
          <ac:spMkLst>
            <pc:docMk/>
            <pc:sldMk cId="2222916512" sldId="2412"/>
            <ac:spMk id="15" creationId="{EED6329D-D16F-6E4C-B25E-537E7B5E0AD9}"/>
          </ac:spMkLst>
        </pc:spChg>
        <pc:spChg chg="add mod">
          <ac:chgData name="Adriana Guillén" userId="6e4f9490-648f-401f-bd81-74a91a04119d" providerId="ADAL" clId="{24A461C6-4203-478B-A990-3FD787179E55}" dt="2022-08-09T15:34:56.215" v="2993" actId="1076"/>
          <ac:spMkLst>
            <pc:docMk/>
            <pc:sldMk cId="2222916512" sldId="2412"/>
            <ac:spMk id="18" creationId="{C69460D4-CC61-8309-9E7A-7D9A5324DB26}"/>
          </ac:spMkLst>
        </pc:spChg>
        <pc:spChg chg="add mod">
          <ac:chgData name="Adriana Guillén" userId="6e4f9490-648f-401f-bd81-74a91a04119d" providerId="ADAL" clId="{24A461C6-4203-478B-A990-3FD787179E55}" dt="2022-08-09T17:20:17.647" v="3692"/>
          <ac:spMkLst>
            <pc:docMk/>
            <pc:sldMk cId="2222916512" sldId="2412"/>
            <ac:spMk id="21" creationId="{98CC263B-B158-56C3-C505-3482639E13AE}"/>
          </ac:spMkLst>
        </pc:spChg>
        <pc:graphicFrameChg chg="mod">
          <ac:chgData name="Adriana Guillén" userId="6e4f9490-648f-401f-bd81-74a91a04119d" providerId="ADAL" clId="{24A461C6-4203-478B-A990-3FD787179E55}" dt="2022-08-17T11:06:08.883" v="6841"/>
          <ac:graphicFrameMkLst>
            <pc:docMk/>
            <pc:sldMk cId="2222916512" sldId="2412"/>
            <ac:graphicFrameMk id="7" creationId="{28439405-0C2F-43DB-8E5C-4FFB99A4AC3C}"/>
          </ac:graphicFrameMkLst>
        </pc:graphicFrameChg>
        <pc:cxnChg chg="add mod">
          <ac:chgData name="Adriana Guillén" userId="6e4f9490-648f-401f-bd81-74a91a04119d" providerId="ADAL" clId="{24A461C6-4203-478B-A990-3FD787179E55}" dt="2022-08-09T15:38:27.605" v="3046" actId="1076"/>
          <ac:cxnSpMkLst>
            <pc:docMk/>
            <pc:sldMk cId="2222916512" sldId="2412"/>
            <ac:cxnSpMk id="8" creationId="{62CB382F-851D-67A7-ADAF-FE81343A2270}"/>
          </ac:cxnSpMkLst>
        </pc:cxnChg>
        <pc:cxnChg chg="add del mod">
          <ac:chgData name="Adriana Guillén" userId="6e4f9490-648f-401f-bd81-74a91a04119d" providerId="ADAL" clId="{24A461C6-4203-478B-A990-3FD787179E55}" dt="2022-08-01T13:21:29.408" v="920" actId="478"/>
          <ac:cxnSpMkLst>
            <pc:docMk/>
            <pc:sldMk cId="2222916512" sldId="2412"/>
            <ac:cxnSpMk id="9" creationId="{1350990B-9316-F5C3-15BE-C6E7DFECCC03}"/>
          </ac:cxnSpMkLst>
        </pc:cxnChg>
        <pc:cxnChg chg="add del mod">
          <ac:chgData name="Adriana Guillén" userId="6e4f9490-648f-401f-bd81-74a91a04119d" providerId="ADAL" clId="{24A461C6-4203-478B-A990-3FD787179E55}" dt="2022-08-01T13:22:01.759" v="938" actId="478"/>
          <ac:cxnSpMkLst>
            <pc:docMk/>
            <pc:sldMk cId="2222916512" sldId="2412"/>
            <ac:cxnSpMk id="13" creationId="{62A0972B-DE11-C871-2339-94ACC16308D9}"/>
          </ac:cxnSpMkLst>
        </pc:cxnChg>
        <pc:cxnChg chg="add del mod">
          <ac:chgData name="Adriana Guillén" userId="6e4f9490-648f-401f-bd81-74a91a04119d" providerId="ADAL" clId="{24A461C6-4203-478B-A990-3FD787179E55}" dt="2022-08-09T15:32:27.955" v="2980" actId="478"/>
          <ac:cxnSpMkLst>
            <pc:docMk/>
            <pc:sldMk cId="2222916512" sldId="2412"/>
            <ac:cxnSpMk id="16" creationId="{A9D73668-D107-3B48-73BA-453365D84BE1}"/>
          </ac:cxnSpMkLst>
        </pc:cxnChg>
        <pc:cxnChg chg="add del mod">
          <ac:chgData name="Adriana Guillén" userId="6e4f9490-648f-401f-bd81-74a91a04119d" providerId="ADAL" clId="{24A461C6-4203-478B-A990-3FD787179E55}" dt="2022-08-09T15:32:40.932" v="2984" actId="478"/>
          <ac:cxnSpMkLst>
            <pc:docMk/>
            <pc:sldMk cId="2222916512" sldId="2412"/>
            <ac:cxnSpMk id="17" creationId="{F77655C9-1707-6BD9-B962-532FDA8A537F}"/>
          </ac:cxnSpMkLst>
        </pc:cxnChg>
        <pc:cxnChg chg="add mod">
          <ac:chgData name="Adriana Guillén" userId="6e4f9490-648f-401f-bd81-74a91a04119d" providerId="ADAL" clId="{24A461C6-4203-478B-A990-3FD787179E55}" dt="2022-08-17T11:06:25.763" v="6844" actId="1076"/>
          <ac:cxnSpMkLst>
            <pc:docMk/>
            <pc:sldMk cId="2222916512" sldId="2412"/>
            <ac:cxnSpMk id="19" creationId="{81E99930-3A1B-4966-C38F-FB7EBE5C374B}"/>
          </ac:cxnSpMkLst>
        </pc:cxnChg>
        <pc:cxnChg chg="add mod">
          <ac:chgData name="Adriana Guillén" userId="6e4f9490-648f-401f-bd81-74a91a04119d" providerId="ADAL" clId="{24A461C6-4203-478B-A990-3FD787179E55}" dt="2022-08-09T15:38:30.247" v="3047" actId="14100"/>
          <ac:cxnSpMkLst>
            <pc:docMk/>
            <pc:sldMk cId="2222916512" sldId="2412"/>
            <ac:cxnSpMk id="20" creationId="{3AF8DC81-9223-AEB7-6BEF-64942937FB1B}"/>
          </ac:cxnSpMkLst>
        </pc:cxnChg>
      </pc:sldChg>
      <pc:sldChg chg="modSp del mod">
        <pc:chgData name="Adriana Guillén" userId="6e4f9490-648f-401f-bd81-74a91a04119d" providerId="ADAL" clId="{24A461C6-4203-478B-A990-3FD787179E55}" dt="2022-07-27T15:15:50.726" v="441" actId="47"/>
        <pc:sldMkLst>
          <pc:docMk/>
          <pc:sldMk cId="2322600817" sldId="2544"/>
        </pc:sldMkLst>
        <pc:spChg chg="mod">
          <ac:chgData name="Adriana Guillén" userId="6e4f9490-648f-401f-bd81-74a91a04119d" providerId="ADAL" clId="{24A461C6-4203-478B-A990-3FD787179E55}" dt="2022-07-25T14:56:16.263" v="324" actId="14100"/>
          <ac:spMkLst>
            <pc:docMk/>
            <pc:sldMk cId="2322600817" sldId="2544"/>
            <ac:spMk id="2" creationId="{F37846A8-A9C9-D755-BCB0-CEECEB41C948}"/>
          </ac:spMkLst>
        </pc:spChg>
        <pc:graphicFrameChg chg="mod">
          <ac:chgData name="Adriana Guillén" userId="6e4f9490-648f-401f-bd81-74a91a04119d" providerId="ADAL" clId="{24A461C6-4203-478B-A990-3FD787179E55}" dt="2022-07-25T14:56:18.843" v="325" actId="14100"/>
          <ac:graphicFrameMkLst>
            <pc:docMk/>
            <pc:sldMk cId="2322600817" sldId="2544"/>
            <ac:graphicFrameMk id="5" creationId="{E35C3A54-B25A-4F60-8F76-33760F717808}"/>
          </ac:graphicFrameMkLst>
        </pc:graphicFrameChg>
      </pc:sldChg>
      <pc:sldChg chg="del">
        <pc:chgData name="Adriana Guillén" userId="6e4f9490-648f-401f-bd81-74a91a04119d" providerId="ADAL" clId="{24A461C6-4203-478B-A990-3FD787179E55}" dt="2022-07-27T15:15:51.813" v="442" actId="47"/>
        <pc:sldMkLst>
          <pc:docMk/>
          <pc:sldMk cId="193772393" sldId="2547"/>
        </pc:sldMkLst>
      </pc:sldChg>
      <pc:sldChg chg="modSp del mod">
        <pc:chgData name="Adriana Guillén" userId="6e4f9490-648f-401f-bd81-74a91a04119d" providerId="ADAL" clId="{24A461C6-4203-478B-A990-3FD787179E55}" dt="2022-07-27T15:15:53.121" v="443" actId="47"/>
        <pc:sldMkLst>
          <pc:docMk/>
          <pc:sldMk cId="2882697593" sldId="2548"/>
        </pc:sldMkLst>
        <pc:spChg chg="mod">
          <ac:chgData name="Adriana Guillén" userId="6e4f9490-648f-401f-bd81-74a91a04119d" providerId="ADAL" clId="{24A461C6-4203-478B-A990-3FD787179E55}" dt="2022-07-25T14:58:51.405" v="328" actId="20577"/>
          <ac:spMkLst>
            <pc:docMk/>
            <pc:sldMk cId="2882697593" sldId="2548"/>
            <ac:spMk id="7" creationId="{00000000-0000-0000-0000-000000000000}"/>
          </ac:spMkLst>
        </pc:spChg>
        <pc:graphicFrameChg chg="mod">
          <ac:chgData name="Adriana Guillén" userId="6e4f9490-648f-401f-bd81-74a91a04119d" providerId="ADAL" clId="{24A461C6-4203-478B-A990-3FD787179E55}" dt="2022-07-25T14:59:03.217" v="332" actId="14100"/>
          <ac:graphicFrameMkLst>
            <pc:docMk/>
            <pc:sldMk cId="2882697593" sldId="2548"/>
            <ac:graphicFrameMk id="5" creationId="{2583AFDF-D025-4271-B145-4E4E80E67917}"/>
          </ac:graphicFrameMkLst>
        </pc:graphicFrameChg>
      </pc:sldChg>
      <pc:sldChg chg="modSp del">
        <pc:chgData name="Adriana Guillén" userId="6e4f9490-648f-401f-bd81-74a91a04119d" providerId="ADAL" clId="{24A461C6-4203-478B-A990-3FD787179E55}" dt="2022-07-27T15:15:40.718" v="437" actId="47"/>
        <pc:sldMkLst>
          <pc:docMk/>
          <pc:sldMk cId="2020020264" sldId="2597"/>
        </pc:sldMkLst>
        <pc:graphicFrameChg chg="mod">
          <ac:chgData name="Adriana Guillén" userId="6e4f9490-648f-401f-bd81-74a91a04119d" providerId="ADAL" clId="{24A461C6-4203-478B-A990-3FD787179E55}" dt="2022-07-25T14:53:53.814" v="285"/>
          <ac:graphicFrameMkLst>
            <pc:docMk/>
            <pc:sldMk cId="2020020264" sldId="2597"/>
            <ac:graphicFrameMk id="21" creationId="{6F529F7C-1A6B-486A-8B80-C1D05CB80182}"/>
          </ac:graphicFrameMkLst>
        </pc:graphicFrameChg>
      </pc:sldChg>
      <pc:sldChg chg="modSp del mod">
        <pc:chgData name="Adriana Guillén" userId="6e4f9490-648f-401f-bd81-74a91a04119d" providerId="ADAL" clId="{24A461C6-4203-478B-A990-3FD787179E55}" dt="2022-07-27T15:15:54.512" v="444" actId="47"/>
        <pc:sldMkLst>
          <pc:docMk/>
          <pc:sldMk cId="1483545896" sldId="2598"/>
        </pc:sldMkLst>
        <pc:spChg chg="mod">
          <ac:chgData name="Adriana Guillén" userId="6e4f9490-648f-401f-bd81-74a91a04119d" providerId="ADAL" clId="{24A461C6-4203-478B-A990-3FD787179E55}" dt="2022-07-25T14:59:11.572" v="333" actId="14100"/>
          <ac:spMkLst>
            <pc:docMk/>
            <pc:sldMk cId="1483545896" sldId="2598"/>
            <ac:spMk id="4" creationId="{6F5D4494-8365-4876-9E18-316D18BE8DE3}"/>
          </ac:spMkLst>
        </pc:spChg>
      </pc:sldChg>
      <pc:sldChg chg="addSp delSp modSp mod ord modShow modNotesTx">
        <pc:chgData name="Adriana Guillén" userId="6e4f9490-648f-401f-bd81-74a91a04119d" providerId="ADAL" clId="{24A461C6-4203-478B-A990-3FD787179E55}" dt="2022-08-17T11:52:58.881" v="9590" actId="5793"/>
        <pc:sldMkLst>
          <pc:docMk/>
          <pc:sldMk cId="2523109077" sldId="2607"/>
        </pc:sldMkLst>
        <pc:spChg chg="add del mod">
          <ac:chgData name="Adriana Guillén" userId="6e4f9490-648f-401f-bd81-74a91a04119d" providerId="ADAL" clId="{24A461C6-4203-478B-A990-3FD787179E55}" dt="2022-08-09T17:21:47.956" v="3725" actId="478"/>
          <ac:spMkLst>
            <pc:docMk/>
            <pc:sldMk cId="2523109077" sldId="2607"/>
            <ac:spMk id="8" creationId="{78566B78-F6C7-75C4-008B-1D3A5F087131}"/>
          </ac:spMkLst>
        </pc:spChg>
        <pc:spChg chg="mod">
          <ac:chgData name="Adriana Guillén" userId="6e4f9490-648f-401f-bd81-74a91a04119d" providerId="ADAL" clId="{24A461C6-4203-478B-A990-3FD787179E55}" dt="2022-08-17T11:42:17.383" v="8773" actId="20577"/>
          <ac:spMkLst>
            <pc:docMk/>
            <pc:sldMk cId="2523109077" sldId="2607"/>
            <ac:spMk id="9" creationId="{3D5DE22B-D2E3-4A08-86C8-B442A9AFADF3}"/>
          </ac:spMkLst>
        </pc:spChg>
        <pc:graphicFrameChg chg="add mod">
          <ac:chgData name="Adriana Guillén" userId="6e4f9490-648f-401f-bd81-74a91a04119d" providerId="ADAL" clId="{24A461C6-4203-478B-A990-3FD787179E55}" dt="2022-08-17T11:43:33.855" v="8800"/>
          <ac:graphicFrameMkLst>
            <pc:docMk/>
            <pc:sldMk cId="2523109077" sldId="2607"/>
            <ac:graphicFrameMk id="2" creationId="{3DCE69F0-0F72-F11F-9B32-9BD1D3AF0164}"/>
          </ac:graphicFrameMkLst>
        </pc:graphicFrameChg>
        <pc:graphicFrameChg chg="del mod">
          <ac:chgData name="Adriana Guillén" userId="6e4f9490-648f-401f-bd81-74a91a04119d" providerId="ADAL" clId="{24A461C6-4203-478B-A990-3FD787179E55}" dt="2022-08-16T03:29:09.441" v="6504" actId="478"/>
          <ac:graphicFrameMkLst>
            <pc:docMk/>
            <pc:sldMk cId="2523109077" sldId="2607"/>
            <ac:graphicFrameMk id="5" creationId="{6C93AE28-DAF9-6CFD-F4A4-98A533C7EA74}"/>
          </ac:graphicFrameMkLst>
        </pc:graphicFrameChg>
        <pc:graphicFrameChg chg="add del mod">
          <ac:chgData name="Adriana Guillén" userId="6e4f9490-648f-401f-bd81-74a91a04119d" providerId="ADAL" clId="{24A461C6-4203-478B-A990-3FD787179E55}" dt="2022-08-16T03:29:10.981" v="6505" actId="478"/>
          <ac:graphicFrameMkLst>
            <pc:docMk/>
            <pc:sldMk cId="2523109077" sldId="2607"/>
            <ac:graphicFrameMk id="6" creationId="{9C89B3EB-C3F3-CB2A-6D44-B1A71DC5F25E}"/>
          </ac:graphicFrameMkLst>
        </pc:graphicFrameChg>
        <pc:graphicFrameChg chg="del">
          <ac:chgData name="Adriana Guillén" userId="6e4f9490-648f-401f-bd81-74a91a04119d" providerId="ADAL" clId="{24A461C6-4203-478B-A990-3FD787179E55}" dt="2022-08-09T17:14:17.274" v="3635" actId="478"/>
          <ac:graphicFrameMkLst>
            <pc:docMk/>
            <pc:sldMk cId="2523109077" sldId="2607"/>
            <ac:graphicFrameMk id="12" creationId="{D219F55C-6915-B0B8-086B-2ED5192FBFED}"/>
          </ac:graphicFrameMkLst>
        </pc:graphicFrameChg>
        <pc:picChg chg="add mod">
          <ac:chgData name="Adriana Guillén" userId="6e4f9490-648f-401f-bd81-74a91a04119d" providerId="ADAL" clId="{24A461C6-4203-478B-A990-3FD787179E55}" dt="2022-08-16T03:38:37.290" v="6727" actId="1076"/>
          <ac:picMkLst>
            <pc:docMk/>
            <pc:sldMk cId="2523109077" sldId="2607"/>
            <ac:picMk id="4" creationId="{907F70E9-6B16-CE93-6B59-077E821130DB}"/>
          </ac:picMkLst>
        </pc:picChg>
        <pc:picChg chg="add mod">
          <ac:chgData name="Adriana Guillén" userId="6e4f9490-648f-401f-bd81-74a91a04119d" providerId="ADAL" clId="{24A461C6-4203-478B-A990-3FD787179E55}" dt="2022-08-16T03:38:34.480" v="6726" actId="1076"/>
          <ac:picMkLst>
            <pc:docMk/>
            <pc:sldMk cId="2523109077" sldId="2607"/>
            <ac:picMk id="10" creationId="{5616CCCF-0B4F-4FC4-08DD-026946C8C155}"/>
          </ac:picMkLst>
        </pc:picChg>
      </pc:sldChg>
      <pc:sldChg chg="mod modShow">
        <pc:chgData name="Adriana Guillén" userId="6e4f9490-648f-401f-bd81-74a91a04119d" providerId="ADAL" clId="{24A461C6-4203-478B-A990-3FD787179E55}" dt="2022-08-01T13:29:15.088" v="1021" actId="729"/>
        <pc:sldMkLst>
          <pc:docMk/>
          <pc:sldMk cId="2611702153" sldId="2610"/>
        </pc:sldMkLst>
      </pc:sldChg>
      <pc:sldChg chg="mod modShow">
        <pc:chgData name="Adriana Guillén" userId="6e4f9490-648f-401f-bd81-74a91a04119d" providerId="ADAL" clId="{24A461C6-4203-478B-A990-3FD787179E55}" dt="2022-08-01T13:29:24.855" v="1023" actId="729"/>
        <pc:sldMkLst>
          <pc:docMk/>
          <pc:sldMk cId="1657285568" sldId="2614"/>
        </pc:sldMkLst>
      </pc:sldChg>
      <pc:sldChg chg="del">
        <pc:chgData name="Adriana Guillén" userId="6e4f9490-648f-401f-bd81-74a91a04119d" providerId="ADAL" clId="{24A461C6-4203-478B-A990-3FD787179E55}" dt="2022-07-27T15:21:55.459" v="446" actId="47"/>
        <pc:sldMkLst>
          <pc:docMk/>
          <pc:sldMk cId="1615220694" sldId="2619"/>
        </pc:sldMkLst>
      </pc:sldChg>
      <pc:sldChg chg="del">
        <pc:chgData name="Adriana Guillén" userId="6e4f9490-648f-401f-bd81-74a91a04119d" providerId="ADAL" clId="{24A461C6-4203-478B-A990-3FD787179E55}" dt="2022-07-27T15:15:45.080" v="440" actId="47"/>
        <pc:sldMkLst>
          <pc:docMk/>
          <pc:sldMk cId="4272625231" sldId="2620"/>
        </pc:sldMkLst>
      </pc:sldChg>
      <pc:sldChg chg="del">
        <pc:chgData name="Adriana Guillén" userId="6e4f9490-648f-401f-bd81-74a91a04119d" providerId="ADAL" clId="{24A461C6-4203-478B-A990-3FD787179E55}" dt="2022-07-27T15:15:33.636" v="434" actId="47"/>
        <pc:sldMkLst>
          <pc:docMk/>
          <pc:sldMk cId="1605692819" sldId="2621"/>
        </pc:sldMkLst>
      </pc:sldChg>
      <pc:sldChg chg="del">
        <pc:chgData name="Adriana Guillén" userId="6e4f9490-648f-401f-bd81-74a91a04119d" providerId="ADAL" clId="{24A461C6-4203-478B-A990-3FD787179E55}" dt="2022-07-27T15:15:39.858" v="436" actId="47"/>
        <pc:sldMkLst>
          <pc:docMk/>
          <pc:sldMk cId="2097272669" sldId="2622"/>
        </pc:sldMkLst>
      </pc:sldChg>
      <pc:sldChg chg="mod modShow">
        <pc:chgData name="Adriana Guillén" userId="6e4f9490-648f-401f-bd81-74a91a04119d" providerId="ADAL" clId="{24A461C6-4203-478B-A990-3FD787179E55}" dt="2022-08-01T13:29:04.582" v="1015" actId="729"/>
        <pc:sldMkLst>
          <pc:docMk/>
          <pc:sldMk cId="796520950" sldId="2624"/>
        </pc:sldMkLst>
      </pc:sldChg>
      <pc:sldChg chg="mod modShow">
        <pc:chgData name="Adriana Guillén" userId="6e4f9490-648f-401f-bd81-74a91a04119d" providerId="ADAL" clId="{24A461C6-4203-478B-A990-3FD787179E55}" dt="2022-08-01T13:29:27.283" v="1024" actId="729"/>
        <pc:sldMkLst>
          <pc:docMk/>
          <pc:sldMk cId="3156545236" sldId="2625"/>
        </pc:sldMkLst>
      </pc:sldChg>
      <pc:sldChg chg="mod modShow addCm">
        <pc:chgData name="Adriana Guillén" userId="6e4f9490-648f-401f-bd81-74a91a04119d" providerId="ADAL" clId="{24A461C6-4203-478B-A990-3FD787179E55}" dt="2022-08-01T13:29:11.582" v="1019" actId="729"/>
        <pc:sldMkLst>
          <pc:docMk/>
          <pc:sldMk cId="2476464827" sldId="2627"/>
        </pc:sldMkLst>
      </pc:sldChg>
      <pc:sldChg chg="mod modShow">
        <pc:chgData name="Adriana Guillén" userId="6e4f9490-648f-401f-bd81-74a91a04119d" providerId="ADAL" clId="{24A461C6-4203-478B-A990-3FD787179E55}" dt="2022-08-01T13:28:54.276" v="1011" actId="729"/>
        <pc:sldMkLst>
          <pc:docMk/>
          <pc:sldMk cId="3408848203" sldId="2628"/>
        </pc:sldMkLst>
      </pc:sldChg>
      <pc:sldChg chg="mod modShow">
        <pc:chgData name="Adriana Guillén" userId="6e4f9490-648f-401f-bd81-74a91a04119d" providerId="ADAL" clId="{24A461C6-4203-478B-A990-3FD787179E55}" dt="2022-08-01T13:28:59.733" v="1013" actId="729"/>
        <pc:sldMkLst>
          <pc:docMk/>
          <pc:sldMk cId="230880051" sldId="2629"/>
        </pc:sldMkLst>
      </pc:sldChg>
      <pc:sldChg chg="mod modShow">
        <pc:chgData name="Adriana Guillén" userId="6e4f9490-648f-401f-bd81-74a91a04119d" providerId="ADAL" clId="{24A461C6-4203-478B-A990-3FD787179E55}" dt="2022-08-01T13:28:51.814" v="1010" actId="729"/>
        <pc:sldMkLst>
          <pc:docMk/>
          <pc:sldMk cId="259154541" sldId="2630"/>
        </pc:sldMkLst>
      </pc:sldChg>
      <pc:sldChg chg="mod modShow">
        <pc:chgData name="Adriana Guillén" userId="6e4f9490-648f-401f-bd81-74a91a04119d" providerId="ADAL" clId="{24A461C6-4203-478B-A990-3FD787179E55}" dt="2022-08-01T13:28:57.557" v="1012" actId="729"/>
        <pc:sldMkLst>
          <pc:docMk/>
          <pc:sldMk cId="2966016083" sldId="2631"/>
        </pc:sldMkLst>
      </pc:sldChg>
      <pc:sldChg chg="mod modShow">
        <pc:chgData name="Adriana Guillén" userId="6e4f9490-648f-401f-bd81-74a91a04119d" providerId="ADAL" clId="{24A461C6-4203-478B-A990-3FD787179E55}" dt="2022-08-01T13:29:02.049" v="1014" actId="729"/>
        <pc:sldMkLst>
          <pc:docMk/>
          <pc:sldMk cId="3125975701" sldId="2632"/>
        </pc:sldMkLst>
      </pc:sldChg>
      <pc:sldChg chg="mod modShow">
        <pc:chgData name="Adriana Guillén" userId="6e4f9490-648f-401f-bd81-74a91a04119d" providerId="ADAL" clId="{24A461C6-4203-478B-A990-3FD787179E55}" dt="2022-08-01T13:29:08.171" v="1017" actId="729"/>
        <pc:sldMkLst>
          <pc:docMk/>
          <pc:sldMk cId="4135299161" sldId="2633"/>
        </pc:sldMkLst>
      </pc:sldChg>
      <pc:sldChg chg="mod modShow">
        <pc:chgData name="Adriana Guillén" userId="6e4f9490-648f-401f-bd81-74a91a04119d" providerId="ADAL" clId="{24A461C6-4203-478B-A990-3FD787179E55}" dt="2022-08-01T13:29:06.092" v="1016" actId="729"/>
        <pc:sldMkLst>
          <pc:docMk/>
          <pc:sldMk cId="3152768515" sldId="2634"/>
        </pc:sldMkLst>
      </pc:sldChg>
      <pc:sldChg chg="mod modShow">
        <pc:chgData name="Adriana Guillén" userId="6e4f9490-648f-401f-bd81-74a91a04119d" providerId="ADAL" clId="{24A461C6-4203-478B-A990-3FD787179E55}" dt="2022-08-01T13:29:09.704" v="1018" actId="729"/>
        <pc:sldMkLst>
          <pc:docMk/>
          <pc:sldMk cId="2922608776" sldId="2635"/>
        </pc:sldMkLst>
      </pc:sldChg>
      <pc:sldChg chg="mod modShow">
        <pc:chgData name="Adriana Guillén" userId="6e4f9490-648f-401f-bd81-74a91a04119d" providerId="ADAL" clId="{24A461C6-4203-478B-A990-3FD787179E55}" dt="2022-08-01T13:29:13.163" v="1020" actId="729"/>
        <pc:sldMkLst>
          <pc:docMk/>
          <pc:sldMk cId="2129132175" sldId="2636"/>
        </pc:sldMkLst>
      </pc:sldChg>
      <pc:sldChg chg="del">
        <pc:chgData name="Adriana Guillén" userId="6e4f9490-648f-401f-bd81-74a91a04119d" providerId="ADAL" clId="{24A461C6-4203-478B-A990-3FD787179E55}" dt="2022-08-01T13:29:30.149" v="1025" actId="47"/>
        <pc:sldMkLst>
          <pc:docMk/>
          <pc:sldMk cId="3634363534" sldId="2637"/>
        </pc:sldMkLst>
      </pc:sldChg>
      <pc:sldChg chg="modSp del mod modNotesTx">
        <pc:chgData name="Adriana Guillén" userId="6e4f9490-648f-401f-bd81-74a91a04119d" providerId="ADAL" clId="{24A461C6-4203-478B-A990-3FD787179E55}" dt="2022-07-27T15:15:25.192" v="431" actId="47"/>
        <pc:sldMkLst>
          <pc:docMk/>
          <pc:sldMk cId="3714666849" sldId="2638"/>
        </pc:sldMkLst>
        <pc:spChg chg="mod">
          <ac:chgData name="Adriana Guillén" userId="6e4f9490-648f-401f-bd81-74a91a04119d" providerId="ADAL" clId="{24A461C6-4203-478B-A990-3FD787179E55}" dt="2022-07-27T14:43:46.501" v="344" actId="27636"/>
          <ac:spMkLst>
            <pc:docMk/>
            <pc:sldMk cId="3714666849" sldId="2638"/>
            <ac:spMk id="4" creationId="{865DC371-FBA8-172F-159F-00929676BA02}"/>
          </ac:spMkLst>
        </pc:spChg>
        <pc:picChg chg="mod">
          <ac:chgData name="Adriana Guillén" userId="6e4f9490-648f-401f-bd81-74a91a04119d" providerId="ADAL" clId="{24A461C6-4203-478B-A990-3FD787179E55}" dt="2022-07-25T14:17:55.667" v="72" actId="1076"/>
          <ac:picMkLst>
            <pc:docMk/>
            <pc:sldMk cId="3714666849" sldId="2638"/>
            <ac:picMk id="5" creationId="{75AC8E3B-5D19-C11B-1D66-BA381ACC6229}"/>
          </ac:picMkLst>
        </pc:picChg>
      </pc:sldChg>
      <pc:sldChg chg="addSp delSp modSp new del mod">
        <pc:chgData name="Adriana Guillén" userId="6e4f9490-648f-401f-bd81-74a91a04119d" providerId="ADAL" clId="{24A461C6-4203-478B-A990-3FD787179E55}" dt="2022-07-27T15:48:57.279" v="474" actId="47"/>
        <pc:sldMkLst>
          <pc:docMk/>
          <pc:sldMk cId="2314066416" sldId="2639"/>
        </pc:sldMkLst>
        <pc:spChg chg="del">
          <ac:chgData name="Adriana Guillén" userId="6e4f9490-648f-401f-bd81-74a91a04119d" providerId="ADAL" clId="{24A461C6-4203-478B-A990-3FD787179E55}" dt="2022-07-25T14:16:54.914" v="2" actId="478"/>
          <ac:spMkLst>
            <pc:docMk/>
            <pc:sldMk cId="2314066416" sldId="2639"/>
            <ac:spMk id="2" creationId="{6B93195E-A45E-1BDA-1409-83C53FABD613}"/>
          </ac:spMkLst>
        </pc:spChg>
        <pc:spChg chg="del">
          <ac:chgData name="Adriana Guillén" userId="6e4f9490-648f-401f-bd81-74a91a04119d" providerId="ADAL" clId="{24A461C6-4203-478B-A990-3FD787179E55}" dt="2022-07-25T14:16:54.914" v="2" actId="478"/>
          <ac:spMkLst>
            <pc:docMk/>
            <pc:sldMk cId="2314066416" sldId="2639"/>
            <ac:spMk id="3" creationId="{303CF70D-33AC-8C8A-74BC-B60E9318D1A2}"/>
          </ac:spMkLst>
        </pc:spChg>
        <pc:spChg chg="add mod">
          <ac:chgData name="Adriana Guillén" userId="6e4f9490-648f-401f-bd81-74a91a04119d" providerId="ADAL" clId="{24A461C6-4203-478B-A990-3FD787179E55}" dt="2022-07-25T14:18:41.933" v="81" actId="13926"/>
          <ac:spMkLst>
            <pc:docMk/>
            <pc:sldMk cId="2314066416" sldId="2639"/>
            <ac:spMk id="5" creationId="{496012FE-567B-7871-F727-00A5974317EE}"/>
          </ac:spMkLst>
        </pc:spChg>
        <pc:spChg chg="add mod">
          <ac:chgData name="Adriana Guillén" userId="6e4f9490-648f-401f-bd81-74a91a04119d" providerId="ADAL" clId="{24A461C6-4203-478B-A990-3FD787179E55}" dt="2022-07-25T14:18:35.696" v="80" actId="14100"/>
          <ac:spMkLst>
            <pc:docMk/>
            <pc:sldMk cId="2314066416" sldId="2639"/>
            <ac:spMk id="6" creationId="{6EC556BC-2DEF-4EA8-9874-88E6D77429DF}"/>
          </ac:spMkLst>
        </pc:spChg>
        <pc:picChg chg="add mod ord">
          <ac:chgData name="Adriana Guillén" userId="6e4f9490-648f-401f-bd81-74a91a04119d" providerId="ADAL" clId="{24A461C6-4203-478B-A990-3FD787179E55}" dt="2022-07-25T14:18:43.927" v="82" actId="1076"/>
          <ac:picMkLst>
            <pc:docMk/>
            <pc:sldMk cId="2314066416" sldId="2639"/>
            <ac:picMk id="7" creationId="{C83262DF-EC80-45F7-5844-726D459AE823}"/>
          </ac:picMkLst>
        </pc:picChg>
      </pc:sldChg>
      <pc:sldChg chg="addSp delSp modSp new mod modShow">
        <pc:chgData name="Adriana Guillén" userId="6e4f9490-648f-401f-bd81-74a91a04119d" providerId="ADAL" clId="{24A461C6-4203-478B-A990-3FD787179E55}" dt="2022-08-01T13:29:17.454" v="1022" actId="729"/>
        <pc:sldMkLst>
          <pc:docMk/>
          <pc:sldMk cId="1977424606" sldId="2640"/>
        </pc:sldMkLst>
        <pc:spChg chg="del">
          <ac:chgData name="Adriana Guillén" userId="6e4f9490-648f-401f-bd81-74a91a04119d" providerId="ADAL" clId="{24A461C6-4203-478B-A990-3FD787179E55}" dt="2022-07-25T14:35:23.277" v="84" actId="478"/>
          <ac:spMkLst>
            <pc:docMk/>
            <pc:sldMk cId="1977424606" sldId="2640"/>
            <ac:spMk id="2" creationId="{3B1C9F40-D5FC-B084-1E53-1EB446515409}"/>
          </ac:spMkLst>
        </pc:spChg>
        <pc:spChg chg="del">
          <ac:chgData name="Adriana Guillén" userId="6e4f9490-648f-401f-bd81-74a91a04119d" providerId="ADAL" clId="{24A461C6-4203-478B-A990-3FD787179E55}" dt="2022-07-25T14:35:23.277" v="84" actId="478"/>
          <ac:spMkLst>
            <pc:docMk/>
            <pc:sldMk cId="1977424606" sldId="2640"/>
            <ac:spMk id="3" creationId="{2EEC5A49-C8AF-3E21-B2A5-27E4AF781278}"/>
          </ac:spMkLst>
        </pc:spChg>
        <pc:spChg chg="add mod">
          <ac:chgData name="Adriana Guillén" userId="6e4f9490-648f-401f-bd81-74a91a04119d" providerId="ADAL" clId="{24A461C6-4203-478B-A990-3FD787179E55}" dt="2022-07-25T14:37:39.488" v="110" actId="14100"/>
          <ac:spMkLst>
            <pc:docMk/>
            <pc:sldMk cId="1977424606" sldId="2640"/>
            <ac:spMk id="4" creationId="{3099236A-6A09-5F9B-8979-0279263BD250}"/>
          </ac:spMkLst>
        </pc:spChg>
        <pc:spChg chg="add mod">
          <ac:chgData name="Adriana Guillén" userId="6e4f9490-648f-401f-bd81-74a91a04119d" providerId="ADAL" clId="{24A461C6-4203-478B-A990-3FD787179E55}" dt="2022-07-25T14:46:25.324" v="227" actId="1076"/>
          <ac:spMkLst>
            <pc:docMk/>
            <pc:sldMk cId="1977424606" sldId="2640"/>
            <ac:spMk id="6" creationId="{537121E7-51AC-375F-A5C0-583E7E4FB128}"/>
          </ac:spMkLst>
        </pc:spChg>
        <pc:spChg chg="add mod">
          <ac:chgData name="Adriana Guillén" userId="6e4f9490-648f-401f-bd81-74a91a04119d" providerId="ADAL" clId="{24A461C6-4203-478B-A990-3FD787179E55}" dt="2022-07-25T14:40:45.888" v="149"/>
          <ac:spMkLst>
            <pc:docMk/>
            <pc:sldMk cId="1977424606" sldId="2640"/>
            <ac:spMk id="7" creationId="{193C43DF-F84F-80E8-CB29-04F38C8B0431}"/>
          </ac:spMkLst>
        </pc:spChg>
        <pc:spChg chg="add del mod">
          <ac:chgData name="Adriana Guillén" userId="6e4f9490-648f-401f-bd81-74a91a04119d" providerId="ADAL" clId="{24A461C6-4203-478B-A990-3FD787179E55}" dt="2022-07-25T14:48:47.324" v="284" actId="1076"/>
          <ac:spMkLst>
            <pc:docMk/>
            <pc:sldMk cId="1977424606" sldId="2640"/>
            <ac:spMk id="16" creationId="{E5BB50F0-7A12-6D47-5356-AAB884E04031}"/>
          </ac:spMkLst>
        </pc:spChg>
        <pc:spChg chg="add del mod">
          <ac:chgData name="Adriana Guillén" userId="6e4f9490-648f-401f-bd81-74a91a04119d" providerId="ADAL" clId="{24A461C6-4203-478B-A990-3FD787179E55}" dt="2022-07-25T14:47:00.251" v="242" actId="478"/>
          <ac:spMkLst>
            <pc:docMk/>
            <pc:sldMk cId="1977424606" sldId="2640"/>
            <ac:spMk id="17" creationId="{F27C345E-0775-1C59-D971-603F7B679B47}"/>
          </ac:spMkLst>
        </pc:spChg>
        <pc:picChg chg="add del mod">
          <ac:chgData name="Adriana Guillén" userId="6e4f9490-648f-401f-bd81-74a91a04119d" providerId="ADAL" clId="{24A461C6-4203-478B-A990-3FD787179E55}" dt="2022-07-25T14:41:49.110" v="159" actId="478"/>
          <ac:picMkLst>
            <pc:docMk/>
            <pc:sldMk cId="1977424606" sldId="2640"/>
            <ac:picMk id="9" creationId="{79E4E4B8-9570-16D3-AFA9-C3811FE8BC57}"/>
          </ac:picMkLst>
        </pc:picChg>
        <pc:picChg chg="add del mod">
          <ac:chgData name="Adriana Guillén" userId="6e4f9490-648f-401f-bd81-74a91a04119d" providerId="ADAL" clId="{24A461C6-4203-478B-A990-3FD787179E55}" dt="2022-07-25T14:41:37.436" v="155" actId="478"/>
          <ac:picMkLst>
            <pc:docMk/>
            <pc:sldMk cId="1977424606" sldId="2640"/>
            <ac:picMk id="11" creationId="{3DA1369E-5C93-2B77-C4FC-875E7113454F}"/>
          </ac:picMkLst>
        </pc:picChg>
        <pc:picChg chg="add del mod">
          <ac:chgData name="Adriana Guillén" userId="6e4f9490-648f-401f-bd81-74a91a04119d" providerId="ADAL" clId="{24A461C6-4203-478B-A990-3FD787179E55}" dt="2022-07-25T14:46:17.525" v="223" actId="478"/>
          <ac:picMkLst>
            <pc:docMk/>
            <pc:sldMk cId="1977424606" sldId="2640"/>
            <ac:picMk id="13" creationId="{82162369-E1DA-6B7D-7800-C1D4CA78A25B}"/>
          </ac:picMkLst>
        </pc:picChg>
        <pc:picChg chg="add del mod">
          <ac:chgData name="Adriana Guillén" userId="6e4f9490-648f-401f-bd81-74a91a04119d" providerId="ADAL" clId="{24A461C6-4203-478B-A990-3FD787179E55}" dt="2022-07-25T14:46:16.762" v="222" actId="478"/>
          <ac:picMkLst>
            <pc:docMk/>
            <pc:sldMk cId="1977424606" sldId="2640"/>
            <ac:picMk id="15" creationId="{67EA6EA2-058E-E3E2-60C0-E5B3FA7C4EAC}"/>
          </ac:picMkLst>
        </pc:picChg>
        <pc:picChg chg="add mod">
          <ac:chgData name="Adriana Guillén" userId="6e4f9490-648f-401f-bd81-74a91a04119d" providerId="ADAL" clId="{24A461C6-4203-478B-A990-3FD787179E55}" dt="2022-07-25T14:48:47.324" v="284" actId="1076"/>
          <ac:picMkLst>
            <pc:docMk/>
            <pc:sldMk cId="1977424606" sldId="2640"/>
            <ac:picMk id="19" creationId="{92084508-3773-E24C-0DC9-15B012BC719A}"/>
          </ac:picMkLst>
        </pc:picChg>
        <pc:picChg chg="add mod">
          <ac:chgData name="Adriana Guillén" userId="6e4f9490-648f-401f-bd81-74a91a04119d" providerId="ADAL" clId="{24A461C6-4203-478B-A990-3FD787179E55}" dt="2022-07-25T14:48:47.324" v="284" actId="1076"/>
          <ac:picMkLst>
            <pc:docMk/>
            <pc:sldMk cId="1977424606" sldId="2640"/>
            <ac:picMk id="21" creationId="{AFE4B95E-6C43-EDD1-6C05-D3528CB31117}"/>
          </ac:picMkLst>
        </pc:picChg>
        <pc:picChg chg="add mod">
          <ac:chgData name="Adriana Guillén" userId="6e4f9490-648f-401f-bd81-74a91a04119d" providerId="ADAL" clId="{24A461C6-4203-478B-A990-3FD787179E55}" dt="2022-07-25T14:48:47.324" v="284" actId="1076"/>
          <ac:picMkLst>
            <pc:docMk/>
            <pc:sldMk cId="1977424606" sldId="2640"/>
            <ac:picMk id="23" creationId="{F9499D34-0943-099E-EC57-34EE0166923B}"/>
          </ac:picMkLst>
        </pc:picChg>
      </pc:sldChg>
      <pc:sldChg chg="addSp delSp modSp new mod modTransition">
        <pc:chgData name="Adriana Guillén" userId="6e4f9490-648f-401f-bd81-74a91a04119d" providerId="ADAL" clId="{24A461C6-4203-478B-A990-3FD787179E55}" dt="2022-08-10T19:22:57.158" v="5133"/>
        <pc:sldMkLst>
          <pc:docMk/>
          <pc:sldMk cId="2081263742" sldId="2641"/>
        </pc:sldMkLst>
        <pc:spChg chg="del">
          <ac:chgData name="Adriana Guillén" userId="6e4f9490-648f-401f-bd81-74a91a04119d" providerId="ADAL" clId="{24A461C6-4203-478B-A990-3FD787179E55}" dt="2022-07-27T14:47:16.879" v="351" actId="478"/>
          <ac:spMkLst>
            <pc:docMk/>
            <pc:sldMk cId="2081263742" sldId="2641"/>
            <ac:spMk id="2" creationId="{F78C7878-E6C7-9241-2155-68094D42543D}"/>
          </ac:spMkLst>
        </pc:spChg>
        <pc:spChg chg="add mod">
          <ac:chgData name="Adriana Guillén" userId="6e4f9490-648f-401f-bd81-74a91a04119d" providerId="ADAL" clId="{24A461C6-4203-478B-A990-3FD787179E55}" dt="2022-08-10T19:22:25.501" v="5128" actId="207"/>
          <ac:spMkLst>
            <pc:docMk/>
            <pc:sldMk cId="2081263742" sldId="2641"/>
            <ac:spMk id="3" creationId="{5EB30EB6-8746-FF2C-F6F1-E3CA2F8C4E90}"/>
          </ac:spMkLst>
        </pc:spChg>
        <pc:spChg chg="del">
          <ac:chgData name="Adriana Guillén" userId="6e4f9490-648f-401f-bd81-74a91a04119d" providerId="ADAL" clId="{24A461C6-4203-478B-A990-3FD787179E55}" dt="2022-07-27T14:47:16.879" v="351" actId="478"/>
          <ac:spMkLst>
            <pc:docMk/>
            <pc:sldMk cId="2081263742" sldId="2641"/>
            <ac:spMk id="3" creationId="{80D0CCBE-256E-DD32-082C-66310A7898CE}"/>
          </ac:spMkLst>
        </pc:spChg>
        <pc:picChg chg="add mod">
          <ac:chgData name="Adriana Guillén" userId="6e4f9490-648f-401f-bd81-74a91a04119d" providerId="ADAL" clId="{24A461C6-4203-478B-A990-3FD787179E55}" dt="2022-07-27T14:47:24.109" v="356" actId="14100"/>
          <ac:picMkLst>
            <pc:docMk/>
            <pc:sldMk cId="2081263742" sldId="2641"/>
            <ac:picMk id="5" creationId="{7E15819A-8055-CEFC-7371-F8CE66D5BE58}"/>
          </ac:picMkLst>
        </pc:picChg>
      </pc:sldChg>
      <pc:sldChg chg="addSp delSp modSp add mod modTransition modAnim">
        <pc:chgData name="Adriana Guillén" userId="6e4f9490-648f-401f-bd81-74a91a04119d" providerId="ADAL" clId="{24A461C6-4203-478B-A990-3FD787179E55}" dt="2022-08-01T13:31:56.636" v="1036"/>
        <pc:sldMkLst>
          <pc:docMk/>
          <pc:sldMk cId="2835512185" sldId="2642"/>
        </pc:sldMkLst>
        <pc:picChg chg="add mod">
          <ac:chgData name="Adriana Guillén" userId="6e4f9490-648f-401f-bd81-74a91a04119d" providerId="ADAL" clId="{24A461C6-4203-478B-A990-3FD787179E55}" dt="2022-07-27T14:47:45.449" v="363" actId="14100"/>
          <ac:picMkLst>
            <pc:docMk/>
            <pc:sldMk cId="2835512185" sldId="2642"/>
            <ac:picMk id="3" creationId="{A7E188E8-5074-E637-BE3B-D2075A5C021A}"/>
          </ac:picMkLst>
        </pc:picChg>
        <pc:picChg chg="del">
          <ac:chgData name="Adriana Guillén" userId="6e4f9490-648f-401f-bd81-74a91a04119d" providerId="ADAL" clId="{24A461C6-4203-478B-A990-3FD787179E55}" dt="2022-07-27T14:47:28.772" v="358" actId="478"/>
          <ac:picMkLst>
            <pc:docMk/>
            <pc:sldMk cId="2835512185" sldId="2642"/>
            <ac:picMk id="5" creationId="{7E15819A-8055-CEFC-7371-F8CE66D5BE58}"/>
          </ac:picMkLst>
        </pc:picChg>
      </pc:sldChg>
      <pc:sldChg chg="addSp modSp new ord modTransition">
        <pc:chgData name="Adriana Guillén" userId="6e4f9490-648f-401f-bd81-74a91a04119d" providerId="ADAL" clId="{24A461C6-4203-478B-A990-3FD787179E55}" dt="2022-08-01T13:31:41.955" v="1035"/>
        <pc:sldMkLst>
          <pc:docMk/>
          <pc:sldMk cId="3910113113" sldId="2643"/>
        </pc:sldMkLst>
        <pc:picChg chg="add mod">
          <ac:chgData name="Adriana Guillén" userId="6e4f9490-648f-401f-bd81-74a91a04119d" providerId="ADAL" clId="{24A461C6-4203-478B-A990-3FD787179E55}" dt="2022-07-27T15:30:37.153" v="468" actId="14100"/>
          <ac:picMkLst>
            <pc:docMk/>
            <pc:sldMk cId="3910113113" sldId="2643"/>
            <ac:picMk id="1026" creationId="{AFC0D6A8-DCC2-532E-E7F2-0B2A9C4BAC5D}"/>
          </ac:picMkLst>
        </pc:picChg>
      </pc:sldChg>
      <pc:sldChg chg="addSp modSp new del mod ord">
        <pc:chgData name="Adriana Guillén" userId="6e4f9490-648f-401f-bd81-74a91a04119d" providerId="ADAL" clId="{24A461C6-4203-478B-A990-3FD787179E55}" dt="2022-08-08T13:17:46.164" v="1869" actId="47"/>
        <pc:sldMkLst>
          <pc:docMk/>
          <pc:sldMk cId="331026440" sldId="2644"/>
        </pc:sldMkLst>
        <pc:spChg chg="add mod">
          <ac:chgData name="Adriana Guillén" userId="6e4f9490-648f-401f-bd81-74a91a04119d" providerId="ADAL" clId="{24A461C6-4203-478B-A990-3FD787179E55}" dt="2022-08-01T13:46:48.003" v="1361" actId="1076"/>
          <ac:spMkLst>
            <pc:docMk/>
            <pc:sldMk cId="331026440" sldId="2644"/>
            <ac:spMk id="4" creationId="{4BC1F3FB-6726-7EDA-8BFC-B884BD2A51DB}"/>
          </ac:spMkLst>
        </pc:spChg>
        <pc:picChg chg="add mod">
          <ac:chgData name="Adriana Guillén" userId="6e4f9490-648f-401f-bd81-74a91a04119d" providerId="ADAL" clId="{24A461C6-4203-478B-A990-3FD787179E55}" dt="2022-08-01T13:43:52.251" v="1341" actId="14100"/>
          <ac:picMkLst>
            <pc:docMk/>
            <pc:sldMk cId="331026440" sldId="2644"/>
            <ac:picMk id="3" creationId="{79024D9E-F512-16B5-62B6-665B5199F3B9}"/>
          </ac:picMkLst>
        </pc:picChg>
      </pc:sldChg>
      <pc:sldChg chg="addSp modSp new del mod modNotesTx">
        <pc:chgData name="Adriana Guillén" userId="6e4f9490-648f-401f-bd81-74a91a04119d" providerId="ADAL" clId="{24A461C6-4203-478B-A990-3FD787179E55}" dt="2022-08-08T13:17:45.554" v="1868" actId="47"/>
        <pc:sldMkLst>
          <pc:docMk/>
          <pc:sldMk cId="2637498764" sldId="2645"/>
        </pc:sldMkLst>
        <pc:spChg chg="add mod">
          <ac:chgData name="Adriana Guillén" userId="6e4f9490-648f-401f-bd81-74a91a04119d" providerId="ADAL" clId="{24A461C6-4203-478B-A990-3FD787179E55}" dt="2022-08-01T13:46:55.361" v="1366" actId="20577"/>
          <ac:spMkLst>
            <pc:docMk/>
            <pc:sldMk cId="2637498764" sldId="2645"/>
            <ac:spMk id="4" creationId="{BC517871-580E-9CC3-56D6-CE2FB1DAB401}"/>
          </ac:spMkLst>
        </pc:spChg>
        <pc:picChg chg="add mod">
          <ac:chgData name="Adriana Guillén" userId="6e4f9490-648f-401f-bd81-74a91a04119d" providerId="ADAL" clId="{24A461C6-4203-478B-A990-3FD787179E55}" dt="2022-08-01T13:45:54.360" v="1346" actId="1076"/>
          <ac:picMkLst>
            <pc:docMk/>
            <pc:sldMk cId="2637498764" sldId="2645"/>
            <ac:picMk id="3" creationId="{2C124827-EB7E-3155-BAF5-A180BCD2E679}"/>
          </ac:picMkLst>
        </pc:picChg>
      </pc:sldChg>
      <pc:sldChg chg="addSp delSp modSp new mod ord delAnim modAnim modNotesTx">
        <pc:chgData name="Adriana Guillén" userId="6e4f9490-648f-401f-bd81-74a91a04119d" providerId="ADAL" clId="{24A461C6-4203-478B-A990-3FD787179E55}" dt="2022-08-17T11:46:25.370" v="8862" actId="20577"/>
        <pc:sldMkLst>
          <pc:docMk/>
          <pc:sldMk cId="3394599138" sldId="2646"/>
        </pc:sldMkLst>
        <pc:spChg chg="add mod">
          <ac:chgData name="Adriana Guillén" userId="6e4f9490-648f-401f-bd81-74a91a04119d" providerId="ADAL" clId="{24A461C6-4203-478B-A990-3FD787179E55}" dt="2022-08-12T20:26:04.227" v="5820" actId="1076"/>
          <ac:spMkLst>
            <pc:docMk/>
            <pc:sldMk cId="3394599138" sldId="2646"/>
            <ac:spMk id="3" creationId="{0FEC330C-6651-6881-DD12-2FC36B453537}"/>
          </ac:spMkLst>
        </pc:spChg>
        <pc:spChg chg="add del mod">
          <ac:chgData name="Adriana Guillén" userId="6e4f9490-648f-401f-bd81-74a91a04119d" providerId="ADAL" clId="{24A461C6-4203-478B-A990-3FD787179E55}" dt="2022-08-09T17:20:04.145" v="3682" actId="478"/>
          <ac:spMkLst>
            <pc:docMk/>
            <pc:sldMk cId="3394599138" sldId="2646"/>
            <ac:spMk id="4" creationId="{62334A7A-DAEA-7101-59E2-967C84B356C9}"/>
          </ac:spMkLst>
        </pc:spChg>
        <pc:spChg chg="add mod">
          <ac:chgData name="Adriana Guillén" userId="6e4f9490-648f-401f-bd81-74a91a04119d" providerId="ADAL" clId="{24A461C6-4203-478B-A990-3FD787179E55}" dt="2022-08-12T20:33:30.362" v="5900" actId="14100"/>
          <ac:spMkLst>
            <pc:docMk/>
            <pc:sldMk cId="3394599138" sldId="2646"/>
            <ac:spMk id="5" creationId="{163CF712-A12B-1581-5877-04B32A0F77D8}"/>
          </ac:spMkLst>
        </pc:spChg>
        <pc:spChg chg="add mod">
          <ac:chgData name="Adriana Guillén" userId="6e4f9490-648f-401f-bd81-74a91a04119d" providerId="ADAL" clId="{24A461C6-4203-478B-A990-3FD787179E55}" dt="2022-08-12T20:30:33.210" v="5890" actId="20577"/>
          <ac:spMkLst>
            <pc:docMk/>
            <pc:sldMk cId="3394599138" sldId="2646"/>
            <ac:spMk id="15" creationId="{398ABB59-589F-5ED9-7A95-3D8C1EF0BC6B}"/>
          </ac:spMkLst>
        </pc:spChg>
        <pc:graphicFrameChg chg="add del mod">
          <ac:chgData name="Adriana Guillén" userId="6e4f9490-648f-401f-bd81-74a91a04119d" providerId="ADAL" clId="{24A461C6-4203-478B-A990-3FD787179E55}" dt="2022-08-16T03:29:02.921" v="6502"/>
          <ac:graphicFrameMkLst>
            <pc:docMk/>
            <pc:sldMk cId="3394599138" sldId="2646"/>
            <ac:graphicFrameMk id="2" creationId="{304C8504-1A56-75F8-0F0F-46D19FC28458}"/>
          </ac:graphicFrameMkLst>
        </pc:graphicFrameChg>
        <pc:picChg chg="add del mod">
          <ac:chgData name="Adriana Guillén" userId="6e4f9490-648f-401f-bd81-74a91a04119d" providerId="ADAL" clId="{24A461C6-4203-478B-A990-3FD787179E55}" dt="2022-08-10T14:00:12.068" v="4534" actId="478"/>
          <ac:picMkLst>
            <pc:docMk/>
            <pc:sldMk cId="3394599138" sldId="2646"/>
            <ac:picMk id="2" creationId="{1AEC2788-5CCA-CCE6-F63C-CE768318BF3B}"/>
          </ac:picMkLst>
        </pc:picChg>
        <pc:picChg chg="add del mod">
          <ac:chgData name="Adriana Guillén" userId="6e4f9490-648f-401f-bd81-74a91a04119d" providerId="ADAL" clId="{24A461C6-4203-478B-A990-3FD787179E55}" dt="2022-08-12T20:06:46.022" v="5572" actId="478"/>
          <ac:picMkLst>
            <pc:docMk/>
            <pc:sldMk cId="3394599138" sldId="2646"/>
            <ac:picMk id="2" creationId="{865B8451-2781-CAA0-7D21-0FA0607D2D9E}"/>
          </ac:picMkLst>
        </pc:picChg>
        <pc:picChg chg="add del mod">
          <ac:chgData name="Adriana Guillén" userId="6e4f9490-648f-401f-bd81-74a91a04119d" providerId="ADAL" clId="{24A461C6-4203-478B-A990-3FD787179E55}" dt="2022-08-12T20:06:46.842" v="5573" actId="478"/>
          <ac:picMkLst>
            <pc:docMk/>
            <pc:sldMk cId="3394599138" sldId="2646"/>
            <ac:picMk id="4" creationId="{151583F1-39E1-9BB2-D8E8-D2A063D0F6F6}"/>
          </ac:picMkLst>
        </pc:picChg>
        <pc:picChg chg="add del mod">
          <ac:chgData name="Adriana Guillén" userId="6e4f9490-648f-401f-bd81-74a91a04119d" providerId="ADAL" clId="{24A461C6-4203-478B-A990-3FD787179E55}" dt="2022-08-12T20:06:47.302" v="5574" actId="478"/>
          <ac:picMkLst>
            <pc:docMk/>
            <pc:sldMk cId="3394599138" sldId="2646"/>
            <ac:picMk id="6" creationId="{627CB050-BF6F-D8FF-B7FC-A6BC7A09F8FD}"/>
          </ac:picMkLst>
        </pc:picChg>
        <pc:picChg chg="add del mod">
          <ac:chgData name="Adriana Guillén" userId="6e4f9490-648f-401f-bd81-74a91a04119d" providerId="ADAL" clId="{24A461C6-4203-478B-A990-3FD787179E55}" dt="2022-08-12T20:06:47.822" v="5575" actId="478"/>
          <ac:picMkLst>
            <pc:docMk/>
            <pc:sldMk cId="3394599138" sldId="2646"/>
            <ac:picMk id="7" creationId="{DFCB4421-6D36-7BA3-0F70-C42187B7CD65}"/>
          </ac:picMkLst>
        </pc:picChg>
        <pc:picChg chg="add del mod">
          <ac:chgData name="Adriana Guillén" userId="6e4f9490-648f-401f-bd81-74a91a04119d" providerId="ADAL" clId="{24A461C6-4203-478B-A990-3FD787179E55}" dt="2022-08-12T20:14:32.555" v="5755" actId="478"/>
          <ac:picMkLst>
            <pc:docMk/>
            <pc:sldMk cId="3394599138" sldId="2646"/>
            <ac:picMk id="8" creationId="{FD878BD2-697D-A3EC-5B05-1C0C88924939}"/>
          </ac:picMkLst>
        </pc:picChg>
        <pc:picChg chg="add del mod">
          <ac:chgData name="Adriana Guillén" userId="6e4f9490-648f-401f-bd81-74a91a04119d" providerId="ADAL" clId="{24A461C6-4203-478B-A990-3FD787179E55}" dt="2022-08-12T20:14:29.168" v="5754" actId="478"/>
          <ac:picMkLst>
            <pc:docMk/>
            <pc:sldMk cId="3394599138" sldId="2646"/>
            <ac:picMk id="9" creationId="{1AC0928B-D9B4-1A63-A68B-2D5D0B84E6B5}"/>
          </ac:picMkLst>
        </pc:picChg>
        <pc:picChg chg="add mod">
          <ac:chgData name="Adriana Guillén" userId="6e4f9490-648f-401f-bd81-74a91a04119d" providerId="ADAL" clId="{24A461C6-4203-478B-A990-3FD787179E55}" dt="2022-08-12T20:15:40.749" v="5759"/>
          <ac:picMkLst>
            <pc:docMk/>
            <pc:sldMk cId="3394599138" sldId="2646"/>
            <ac:picMk id="10" creationId="{5FF42BD5-DE13-4BF3-3C67-6638F69522AF}"/>
          </ac:picMkLst>
        </pc:picChg>
        <pc:picChg chg="add mod">
          <ac:chgData name="Adriana Guillén" userId="6e4f9490-648f-401f-bd81-74a91a04119d" providerId="ADAL" clId="{24A461C6-4203-478B-A990-3FD787179E55}" dt="2022-08-12T20:20:21.338" v="5806" actId="1076"/>
          <ac:picMkLst>
            <pc:docMk/>
            <pc:sldMk cId="3394599138" sldId="2646"/>
            <ac:picMk id="11" creationId="{0E10843C-6AA6-44A2-DBEB-2ECF084A6EE6}"/>
          </ac:picMkLst>
        </pc:picChg>
        <pc:picChg chg="add mod">
          <ac:chgData name="Adriana Guillén" userId="6e4f9490-648f-401f-bd81-74a91a04119d" providerId="ADAL" clId="{24A461C6-4203-478B-A990-3FD787179E55}" dt="2022-08-12T20:20:26.383" v="5807" actId="1076"/>
          <ac:picMkLst>
            <pc:docMk/>
            <pc:sldMk cId="3394599138" sldId="2646"/>
            <ac:picMk id="12" creationId="{4903320B-96D4-6B38-7F57-F76733B0B421}"/>
          </ac:picMkLst>
        </pc:picChg>
        <pc:picChg chg="add mod">
          <ac:chgData name="Adriana Guillén" userId="6e4f9490-648f-401f-bd81-74a91a04119d" providerId="ADAL" clId="{24A461C6-4203-478B-A990-3FD787179E55}" dt="2022-08-12T20:20:30.463" v="5808" actId="1076"/>
          <ac:picMkLst>
            <pc:docMk/>
            <pc:sldMk cId="3394599138" sldId="2646"/>
            <ac:picMk id="13" creationId="{899E3717-D87C-58DC-3AFE-C945A649E366}"/>
          </ac:picMkLst>
        </pc:picChg>
      </pc:sldChg>
      <pc:sldChg chg="addSp delSp modSp add del mod delAnim modAnim">
        <pc:chgData name="Adriana Guillén" userId="6e4f9490-648f-401f-bd81-74a91a04119d" providerId="ADAL" clId="{24A461C6-4203-478B-A990-3FD787179E55}" dt="2022-08-08T13:41:41.290" v="1914" actId="47"/>
        <pc:sldMkLst>
          <pc:docMk/>
          <pc:sldMk cId="411584733" sldId="2647"/>
        </pc:sldMkLst>
        <pc:graphicFrameChg chg="add del mod">
          <ac:chgData name="Adriana Guillén" userId="6e4f9490-648f-401f-bd81-74a91a04119d" providerId="ADAL" clId="{24A461C6-4203-478B-A990-3FD787179E55}" dt="2022-08-03T20:11:36.474" v="1864" actId="478"/>
          <ac:graphicFrameMkLst>
            <pc:docMk/>
            <pc:sldMk cId="411584733" sldId="2647"/>
            <ac:graphicFrameMk id="5" creationId="{BF41B6B8-31CA-8872-06E5-0934AE14CC70}"/>
          </ac:graphicFrameMkLst>
        </pc:graphicFrameChg>
        <pc:graphicFrameChg chg="add mod">
          <ac:chgData name="Adriana Guillén" userId="6e4f9490-648f-401f-bd81-74a91a04119d" providerId="ADAL" clId="{24A461C6-4203-478B-A990-3FD787179E55}" dt="2022-08-08T13:29:04.343" v="1881"/>
          <ac:graphicFrameMkLst>
            <pc:docMk/>
            <pc:sldMk cId="411584733" sldId="2647"/>
            <ac:graphicFrameMk id="5" creationId="{EBE23463-5CC3-30B6-09DE-46CCED3E44A4}"/>
          </ac:graphicFrameMkLst>
        </pc:graphicFrameChg>
        <pc:picChg chg="del">
          <ac:chgData name="Adriana Guillén" userId="6e4f9490-648f-401f-bd81-74a91a04119d" providerId="ADAL" clId="{24A461C6-4203-478B-A990-3FD787179E55}" dt="2022-08-03T20:11:10.160" v="1862" actId="478"/>
          <ac:picMkLst>
            <pc:docMk/>
            <pc:sldMk cId="411584733" sldId="2647"/>
            <ac:picMk id="2" creationId="{1AEC2788-5CCA-CCE6-F63C-CE768318BF3B}"/>
          </ac:picMkLst>
        </pc:picChg>
        <pc:picChg chg="add del mod">
          <ac:chgData name="Adriana Guillén" userId="6e4f9490-648f-401f-bd81-74a91a04119d" providerId="ADAL" clId="{24A461C6-4203-478B-A990-3FD787179E55}" dt="2022-08-03T20:35:14.106" v="1867" actId="478"/>
          <ac:picMkLst>
            <pc:docMk/>
            <pc:sldMk cId="411584733" sldId="2647"/>
            <ac:picMk id="6" creationId="{90669FC3-E0EB-1CFA-A05B-66A60FB9223F}"/>
          </ac:picMkLst>
        </pc:picChg>
      </pc:sldChg>
      <pc:sldChg chg="addSp delSp modSp add del mod delAnim">
        <pc:chgData name="Adriana Guillén" userId="6e4f9490-648f-401f-bd81-74a91a04119d" providerId="ADAL" clId="{24A461C6-4203-478B-A990-3FD787179E55}" dt="2022-08-08T13:45:07.504" v="1931" actId="47"/>
        <pc:sldMkLst>
          <pc:docMk/>
          <pc:sldMk cId="1942764189" sldId="2648"/>
        </pc:sldMkLst>
        <pc:graphicFrameChg chg="del">
          <ac:chgData name="Adriana Guillén" userId="6e4f9490-648f-401f-bd81-74a91a04119d" providerId="ADAL" clId="{24A461C6-4203-478B-A990-3FD787179E55}" dt="2022-08-08T13:31:24.363" v="1892" actId="478"/>
          <ac:graphicFrameMkLst>
            <pc:docMk/>
            <pc:sldMk cId="1942764189" sldId="2648"/>
            <ac:graphicFrameMk id="5" creationId="{EBE23463-5CC3-30B6-09DE-46CCED3E44A4}"/>
          </ac:graphicFrameMkLst>
        </pc:graphicFrameChg>
        <pc:graphicFrameChg chg="add del mod">
          <ac:chgData name="Adriana Guillén" userId="6e4f9490-648f-401f-bd81-74a91a04119d" providerId="ADAL" clId="{24A461C6-4203-478B-A990-3FD787179E55}" dt="2022-08-08T13:44:42.114" v="1925" actId="478"/>
          <ac:graphicFrameMkLst>
            <pc:docMk/>
            <pc:sldMk cId="1942764189" sldId="2648"/>
            <ac:graphicFrameMk id="7" creationId="{754B0761-D115-CD5C-2C84-57A7592E60C1}"/>
          </ac:graphicFrameMkLst>
        </pc:graphicFrameChg>
        <pc:graphicFrameChg chg="add del mod">
          <ac:chgData name="Adriana Guillén" userId="6e4f9490-648f-401f-bd81-74a91a04119d" providerId="ADAL" clId="{24A461C6-4203-478B-A990-3FD787179E55}" dt="2022-08-08T13:43:56.804" v="1918" actId="478"/>
          <ac:graphicFrameMkLst>
            <pc:docMk/>
            <pc:sldMk cId="1942764189" sldId="2648"/>
            <ac:graphicFrameMk id="8" creationId="{2942ED0A-D70C-F6A8-FF10-78D71B5AB6E7}"/>
          </ac:graphicFrameMkLst>
        </pc:graphicFrameChg>
        <pc:graphicFrameChg chg="add del mod">
          <ac:chgData name="Adriana Guillén" userId="6e4f9490-648f-401f-bd81-74a91a04119d" providerId="ADAL" clId="{24A461C6-4203-478B-A990-3FD787179E55}" dt="2022-08-08T13:45:05.546" v="1930" actId="478"/>
          <ac:graphicFrameMkLst>
            <pc:docMk/>
            <pc:sldMk cId="1942764189" sldId="2648"/>
            <ac:graphicFrameMk id="9" creationId="{68423E86-40C7-FCAC-9C73-2CC46B67F73A}"/>
          </ac:graphicFrameMkLst>
        </pc:graphicFrameChg>
      </pc:sldChg>
      <pc:sldChg chg="addSp modSp add del mod modAnim">
        <pc:chgData name="Adriana Guillén" userId="6e4f9490-648f-401f-bd81-74a91a04119d" providerId="ADAL" clId="{24A461C6-4203-478B-A990-3FD787179E55}" dt="2022-08-09T12:19:51.012" v="2288" actId="47"/>
        <pc:sldMkLst>
          <pc:docMk/>
          <pc:sldMk cId="931450902" sldId="2649"/>
        </pc:sldMkLst>
        <pc:graphicFrameChg chg="mod">
          <ac:chgData name="Adriana Guillén" userId="6e4f9490-648f-401f-bd81-74a91a04119d" providerId="ADAL" clId="{24A461C6-4203-478B-A990-3FD787179E55}" dt="2022-08-08T13:46:20.866" v="1939" actId="1076"/>
          <ac:graphicFrameMkLst>
            <pc:docMk/>
            <pc:sldMk cId="931450902" sldId="2649"/>
            <ac:graphicFrameMk id="5" creationId="{EBE23463-5CC3-30B6-09DE-46CCED3E44A4}"/>
          </ac:graphicFrameMkLst>
        </pc:graphicFrameChg>
        <pc:graphicFrameChg chg="add mod">
          <ac:chgData name="Adriana Guillén" userId="6e4f9490-648f-401f-bd81-74a91a04119d" providerId="ADAL" clId="{24A461C6-4203-478B-A990-3FD787179E55}" dt="2022-08-08T15:50:15.443" v="2023" actId="404"/>
          <ac:graphicFrameMkLst>
            <pc:docMk/>
            <pc:sldMk cId="931450902" sldId="2649"/>
            <ac:graphicFrameMk id="6" creationId="{3303A3D5-E1D7-FA5E-6CCD-536E3DEB390B}"/>
          </ac:graphicFrameMkLst>
        </pc:graphicFrameChg>
      </pc:sldChg>
      <pc:sldChg chg="addSp delSp modSp add mod ord delAnim modAnim modShow">
        <pc:chgData name="Adriana Guillén" userId="6e4f9490-648f-401f-bd81-74a91a04119d" providerId="ADAL" clId="{24A461C6-4203-478B-A990-3FD787179E55}" dt="2022-08-17T15:33:03.809" v="10875" actId="729"/>
        <pc:sldMkLst>
          <pc:docMk/>
          <pc:sldMk cId="1682011472" sldId="2650"/>
        </pc:sldMkLst>
        <pc:spChg chg="mod">
          <ac:chgData name="Adriana Guillén" userId="6e4f9490-648f-401f-bd81-74a91a04119d" providerId="ADAL" clId="{24A461C6-4203-478B-A990-3FD787179E55}" dt="2022-08-17T13:39:49.445" v="10739" actId="20577"/>
          <ac:spMkLst>
            <pc:docMk/>
            <pc:sldMk cId="1682011472" sldId="2650"/>
            <ac:spMk id="3" creationId="{0FEC330C-6651-6881-DD12-2FC36B453537}"/>
          </ac:spMkLst>
        </pc:spChg>
        <pc:graphicFrameChg chg="del">
          <ac:chgData name="Adriana Guillén" userId="6e4f9490-648f-401f-bd81-74a91a04119d" providerId="ADAL" clId="{24A461C6-4203-478B-A990-3FD787179E55}" dt="2022-08-08T15:52:03.063" v="2040" actId="478"/>
          <ac:graphicFrameMkLst>
            <pc:docMk/>
            <pc:sldMk cId="1682011472" sldId="2650"/>
            <ac:graphicFrameMk id="5" creationId="{EBE23463-5CC3-30B6-09DE-46CCED3E44A4}"/>
          </ac:graphicFrameMkLst>
        </pc:graphicFrameChg>
        <pc:graphicFrameChg chg="del">
          <ac:chgData name="Adriana Guillén" userId="6e4f9490-648f-401f-bd81-74a91a04119d" providerId="ADAL" clId="{24A461C6-4203-478B-A990-3FD787179E55}" dt="2022-08-08T15:52:01.243" v="2039" actId="478"/>
          <ac:graphicFrameMkLst>
            <pc:docMk/>
            <pc:sldMk cId="1682011472" sldId="2650"/>
            <ac:graphicFrameMk id="6" creationId="{3303A3D5-E1D7-FA5E-6CCD-536E3DEB390B}"/>
          </ac:graphicFrameMkLst>
        </pc:graphicFrameChg>
        <pc:graphicFrameChg chg="add mod">
          <ac:chgData name="Adriana Guillén" userId="6e4f9490-648f-401f-bd81-74a91a04119d" providerId="ADAL" clId="{24A461C6-4203-478B-A990-3FD787179E55}" dt="2022-08-17T13:38:22.931" v="10709" actId="207"/>
          <ac:graphicFrameMkLst>
            <pc:docMk/>
            <pc:sldMk cId="1682011472" sldId="2650"/>
            <ac:graphicFrameMk id="8" creationId="{F01E0D23-3D49-28C6-696F-0948167F9AB8}"/>
          </ac:graphicFrameMkLst>
        </pc:graphicFrameChg>
        <pc:graphicFrameChg chg="add mod">
          <ac:chgData name="Adriana Guillén" userId="6e4f9490-648f-401f-bd81-74a91a04119d" providerId="ADAL" clId="{24A461C6-4203-478B-A990-3FD787179E55}" dt="2022-08-09T16:33:28.984" v="3117" actId="1076"/>
          <ac:graphicFrameMkLst>
            <pc:docMk/>
            <pc:sldMk cId="1682011472" sldId="2650"/>
            <ac:graphicFrameMk id="9" creationId="{F88A03F4-826B-F085-7940-701BF4D9B7DA}"/>
          </ac:graphicFrameMkLst>
        </pc:graphicFrameChg>
      </pc:sldChg>
      <pc:sldChg chg="addSp delSp modSp new del mod delAnim modAnim">
        <pc:chgData name="Adriana Guillén" userId="6e4f9490-648f-401f-bd81-74a91a04119d" providerId="ADAL" clId="{24A461C6-4203-478B-A990-3FD787179E55}" dt="2022-08-17T14:28:32.484" v="10740" actId="47"/>
        <pc:sldMkLst>
          <pc:docMk/>
          <pc:sldMk cId="1932240774" sldId="2651"/>
        </pc:sldMkLst>
        <pc:spChg chg="add mod">
          <ac:chgData name="Adriana Guillén" userId="6e4f9490-648f-401f-bd81-74a91a04119d" providerId="ADAL" clId="{24A461C6-4203-478B-A990-3FD787179E55}" dt="2022-08-09T18:03:43.891" v="4194" actId="20577"/>
          <ac:spMkLst>
            <pc:docMk/>
            <pc:sldMk cId="1932240774" sldId="2651"/>
            <ac:spMk id="4" creationId="{1BCF9BD2-73DA-4A3C-F0AC-408E640D4DC9}"/>
          </ac:spMkLst>
        </pc:spChg>
        <pc:picChg chg="add mod">
          <ac:chgData name="Adriana Guillén" userId="6e4f9490-648f-401f-bd81-74a91a04119d" providerId="ADAL" clId="{24A461C6-4203-478B-A990-3FD787179E55}" dt="2022-08-09T14:22:20.921" v="2357" actId="14100"/>
          <ac:picMkLst>
            <pc:docMk/>
            <pc:sldMk cId="1932240774" sldId="2651"/>
            <ac:picMk id="2" creationId="{653266F9-AD75-1DA7-AD20-99BF8335C853}"/>
          </ac:picMkLst>
        </pc:picChg>
        <pc:picChg chg="add del mod">
          <ac:chgData name="Adriana Guillén" userId="6e4f9490-648f-401f-bd81-74a91a04119d" providerId="ADAL" clId="{24A461C6-4203-478B-A990-3FD787179E55}" dt="2022-08-09T14:22:15.351" v="2356" actId="478"/>
          <ac:picMkLst>
            <pc:docMk/>
            <pc:sldMk cId="1932240774" sldId="2651"/>
            <ac:picMk id="3" creationId="{B91057AF-4621-D80C-FA52-A6D273B95EA2}"/>
          </ac:picMkLst>
        </pc:picChg>
      </pc:sldChg>
      <pc:sldChg chg="new del">
        <pc:chgData name="Adriana Guillén" userId="6e4f9490-648f-401f-bd81-74a91a04119d" providerId="ADAL" clId="{24A461C6-4203-478B-A990-3FD787179E55}" dt="2022-08-08T17:34:15.197" v="2079" actId="47"/>
        <pc:sldMkLst>
          <pc:docMk/>
          <pc:sldMk cId="357706588" sldId="2652"/>
        </pc:sldMkLst>
      </pc:sldChg>
      <pc:sldChg chg="addSp delSp modSp add del mod delAnim modAnim modShow">
        <pc:chgData name="Adriana Guillén" userId="6e4f9490-648f-401f-bd81-74a91a04119d" providerId="ADAL" clId="{24A461C6-4203-478B-A990-3FD787179E55}" dt="2022-08-17T14:28:33.428" v="10741" actId="47"/>
        <pc:sldMkLst>
          <pc:docMk/>
          <pc:sldMk cId="2203137344" sldId="2652"/>
        </pc:sldMkLst>
        <pc:picChg chg="del">
          <ac:chgData name="Adriana Guillén" userId="6e4f9490-648f-401f-bd81-74a91a04119d" providerId="ADAL" clId="{24A461C6-4203-478B-A990-3FD787179E55}" dt="2022-08-08T17:34:42.607" v="2081" actId="478"/>
          <ac:picMkLst>
            <pc:docMk/>
            <pc:sldMk cId="2203137344" sldId="2652"/>
            <ac:picMk id="2" creationId="{653266F9-AD75-1DA7-AD20-99BF8335C853}"/>
          </ac:picMkLst>
        </pc:picChg>
        <pc:picChg chg="add mod">
          <ac:chgData name="Adriana Guillén" userId="6e4f9490-648f-401f-bd81-74a91a04119d" providerId="ADAL" clId="{24A461C6-4203-478B-A990-3FD787179E55}" dt="2022-08-08T17:35:16.717" v="2092" actId="14100"/>
          <ac:picMkLst>
            <pc:docMk/>
            <pc:sldMk cId="2203137344" sldId="2652"/>
            <ac:picMk id="3" creationId="{C8EC217B-4F0B-756B-DEB1-7B4C4E33B4FB}"/>
          </ac:picMkLst>
        </pc:picChg>
      </pc:sldChg>
      <pc:sldChg chg="delSp add del mod delAnim">
        <pc:chgData name="Adriana Guillén" userId="6e4f9490-648f-401f-bd81-74a91a04119d" providerId="ADAL" clId="{24A461C6-4203-478B-A990-3FD787179E55}" dt="2022-08-08T17:34:13.485" v="2078" actId="47"/>
        <pc:sldMkLst>
          <pc:docMk/>
          <pc:sldMk cId="797120468" sldId="2653"/>
        </pc:sldMkLst>
        <pc:picChg chg="del">
          <ac:chgData name="Adriana Guillén" userId="6e4f9490-648f-401f-bd81-74a91a04119d" providerId="ADAL" clId="{24A461C6-4203-478B-A990-3FD787179E55}" dt="2022-08-08T17:33:56.605" v="2075" actId="478"/>
          <ac:picMkLst>
            <pc:docMk/>
            <pc:sldMk cId="797120468" sldId="2653"/>
            <ac:picMk id="2" creationId="{653266F9-AD75-1DA7-AD20-99BF8335C853}"/>
          </ac:picMkLst>
        </pc:picChg>
      </pc:sldChg>
      <pc:sldChg chg="addSp modSp new del mod modAnim modNotesTx">
        <pc:chgData name="Adriana Guillén" userId="6e4f9490-648f-401f-bd81-74a91a04119d" providerId="ADAL" clId="{24A461C6-4203-478B-A990-3FD787179E55}" dt="2022-08-17T14:28:34.400" v="10742" actId="47"/>
        <pc:sldMkLst>
          <pc:docMk/>
          <pc:sldMk cId="3697063607" sldId="2653"/>
        </pc:sldMkLst>
        <pc:picChg chg="add mod">
          <ac:chgData name="Adriana Guillén" userId="6e4f9490-648f-401f-bd81-74a91a04119d" providerId="ADAL" clId="{24A461C6-4203-478B-A990-3FD787179E55}" dt="2022-08-08T17:35:45.507" v="2097" actId="1076"/>
          <ac:picMkLst>
            <pc:docMk/>
            <pc:sldMk cId="3697063607" sldId="2653"/>
            <ac:picMk id="2" creationId="{F0A00DB2-BF64-8986-0C57-510CB9F7875C}"/>
          </ac:picMkLst>
        </pc:picChg>
      </pc:sldChg>
      <pc:sldChg chg="addSp delSp modSp add del mod delAnim modAnim">
        <pc:chgData name="Adriana Guillén" userId="6e4f9490-648f-401f-bd81-74a91a04119d" providerId="ADAL" clId="{24A461C6-4203-478B-A990-3FD787179E55}" dt="2022-08-17T14:28:35.579" v="10743" actId="47"/>
        <pc:sldMkLst>
          <pc:docMk/>
          <pc:sldMk cId="4000843257" sldId="2654"/>
        </pc:sldMkLst>
        <pc:picChg chg="del">
          <ac:chgData name="Adriana Guillén" userId="6e4f9490-648f-401f-bd81-74a91a04119d" providerId="ADAL" clId="{24A461C6-4203-478B-A990-3FD787179E55}" dt="2022-08-08T17:37:57.645" v="2099" actId="478"/>
          <ac:picMkLst>
            <pc:docMk/>
            <pc:sldMk cId="4000843257" sldId="2654"/>
            <ac:picMk id="2" creationId="{F0A00DB2-BF64-8986-0C57-510CB9F7875C}"/>
          </ac:picMkLst>
        </pc:picChg>
        <pc:picChg chg="add mod">
          <ac:chgData name="Adriana Guillén" userId="6e4f9490-648f-401f-bd81-74a91a04119d" providerId="ADAL" clId="{24A461C6-4203-478B-A990-3FD787179E55}" dt="2022-08-08T17:47:17.384" v="2105" actId="1076"/>
          <ac:picMkLst>
            <pc:docMk/>
            <pc:sldMk cId="4000843257" sldId="2654"/>
            <ac:picMk id="3" creationId="{4138397A-C0DA-C93D-8E1B-A417236F4411}"/>
          </ac:picMkLst>
        </pc:picChg>
      </pc:sldChg>
      <pc:sldChg chg="addSp delSp modSp add del mod delAnim modAnim modNotesTx">
        <pc:chgData name="Adriana Guillén" userId="6e4f9490-648f-401f-bd81-74a91a04119d" providerId="ADAL" clId="{24A461C6-4203-478B-A990-3FD787179E55}" dt="2022-08-17T14:28:36.567" v="10744" actId="47"/>
        <pc:sldMkLst>
          <pc:docMk/>
          <pc:sldMk cId="4233701595" sldId="2655"/>
        </pc:sldMkLst>
        <pc:picChg chg="add mod">
          <ac:chgData name="Adriana Guillén" userId="6e4f9490-648f-401f-bd81-74a91a04119d" providerId="ADAL" clId="{24A461C6-4203-478B-A990-3FD787179E55}" dt="2022-08-08T17:47:35.361" v="2111" actId="1076"/>
          <ac:picMkLst>
            <pc:docMk/>
            <pc:sldMk cId="4233701595" sldId="2655"/>
            <ac:picMk id="2" creationId="{E50E2AAD-B351-16FC-DA39-E54B481693DB}"/>
          </ac:picMkLst>
        </pc:picChg>
        <pc:picChg chg="del">
          <ac:chgData name="Adriana Guillén" userId="6e4f9490-648f-401f-bd81-74a91a04119d" providerId="ADAL" clId="{24A461C6-4203-478B-A990-3FD787179E55}" dt="2022-08-08T17:47:23.112" v="2107" actId="478"/>
          <ac:picMkLst>
            <pc:docMk/>
            <pc:sldMk cId="4233701595" sldId="2655"/>
            <ac:picMk id="3" creationId="{4138397A-C0DA-C93D-8E1B-A417236F4411}"/>
          </ac:picMkLst>
        </pc:picChg>
      </pc:sldChg>
      <pc:sldChg chg="addSp delSp modSp add mod delAnim modAnim">
        <pc:chgData name="Adriana Guillén" userId="6e4f9490-648f-401f-bd81-74a91a04119d" providerId="ADAL" clId="{24A461C6-4203-478B-A990-3FD787179E55}" dt="2022-08-17T13:15:00.011" v="10561" actId="20577"/>
        <pc:sldMkLst>
          <pc:docMk/>
          <pc:sldMk cId="4030385531" sldId="2656"/>
        </pc:sldMkLst>
        <pc:spChg chg="del mod">
          <ac:chgData name="Adriana Guillén" userId="6e4f9490-648f-401f-bd81-74a91a04119d" providerId="ADAL" clId="{24A461C6-4203-478B-A990-3FD787179E55}" dt="2022-08-09T16:45:20.534" v="3120" actId="478"/>
          <ac:spMkLst>
            <pc:docMk/>
            <pc:sldMk cId="4030385531" sldId="2656"/>
            <ac:spMk id="3" creationId="{0FEC330C-6651-6881-DD12-2FC36B453537}"/>
          </ac:spMkLst>
        </pc:spChg>
        <pc:spChg chg="mod">
          <ac:chgData name="Adriana Guillén" userId="6e4f9490-648f-401f-bd81-74a91a04119d" providerId="ADAL" clId="{24A461C6-4203-478B-A990-3FD787179E55}" dt="2022-08-16T01:39:10.670" v="5982" actId="20577"/>
          <ac:spMkLst>
            <pc:docMk/>
            <pc:sldMk cId="4030385531" sldId="2656"/>
            <ac:spMk id="4" creationId="{62334A7A-DAEA-7101-59E2-967C84B356C9}"/>
          </ac:spMkLst>
        </pc:spChg>
        <pc:spChg chg="add mod">
          <ac:chgData name="Adriana Guillén" userId="6e4f9490-648f-401f-bd81-74a91a04119d" providerId="ADAL" clId="{24A461C6-4203-478B-A990-3FD787179E55}" dt="2022-08-17T13:15:00.011" v="10561" actId="20577"/>
          <ac:spMkLst>
            <pc:docMk/>
            <pc:sldMk cId="4030385531" sldId="2656"/>
            <ac:spMk id="5" creationId="{6CED256F-68C9-89E2-5868-B880D5496D33}"/>
          </ac:spMkLst>
        </pc:spChg>
        <pc:spChg chg="add mod">
          <ac:chgData name="Adriana Guillén" userId="6e4f9490-648f-401f-bd81-74a91a04119d" providerId="ADAL" clId="{24A461C6-4203-478B-A990-3FD787179E55}" dt="2022-08-16T01:27:43.200" v="5903" actId="1076"/>
          <ac:spMkLst>
            <pc:docMk/>
            <pc:sldMk cId="4030385531" sldId="2656"/>
            <ac:spMk id="7" creationId="{B262EF83-FC03-4F6B-828C-4C65D9BD7C83}"/>
          </ac:spMkLst>
        </pc:spChg>
        <pc:graphicFrameChg chg="add del mod">
          <ac:chgData name="Adriana Guillén" userId="6e4f9490-648f-401f-bd81-74a91a04119d" providerId="ADAL" clId="{24A461C6-4203-478B-A990-3FD787179E55}" dt="2022-08-16T01:27:34.622" v="5901" actId="478"/>
          <ac:graphicFrameMkLst>
            <pc:docMk/>
            <pc:sldMk cId="4030385531" sldId="2656"/>
            <ac:graphicFrameMk id="6" creationId="{F6FE9535-91F8-086A-B3F3-94DEA1653D91}"/>
          </ac:graphicFrameMkLst>
        </pc:graphicFrameChg>
        <pc:picChg chg="del">
          <ac:chgData name="Adriana Guillén" userId="6e4f9490-648f-401f-bd81-74a91a04119d" providerId="ADAL" clId="{24A461C6-4203-478B-A990-3FD787179E55}" dt="2022-08-09T15:44:32.142" v="3066" actId="478"/>
          <ac:picMkLst>
            <pc:docMk/>
            <pc:sldMk cId="4030385531" sldId="2656"/>
            <ac:picMk id="2" creationId="{1AEC2788-5CCA-CCE6-F63C-CE768318BF3B}"/>
          </ac:picMkLst>
        </pc:picChg>
        <pc:cxnChg chg="add del mod">
          <ac:chgData name="Adriana Guillén" userId="6e4f9490-648f-401f-bd81-74a91a04119d" providerId="ADAL" clId="{24A461C6-4203-478B-A990-3FD787179E55}" dt="2022-08-16T01:27:37.298" v="5902" actId="478"/>
          <ac:cxnSpMkLst>
            <pc:docMk/>
            <pc:sldMk cId="4030385531" sldId="2656"/>
            <ac:cxnSpMk id="8" creationId="{18A26E7A-A523-717F-DE12-3E20F4C70957}"/>
          </ac:cxnSpMkLst>
        </pc:cxnChg>
      </pc:sldChg>
      <pc:sldChg chg="addSp delSp modSp new mod modAnim">
        <pc:chgData name="Adriana Guillén" userId="6e4f9490-648f-401f-bd81-74a91a04119d" providerId="ADAL" clId="{24A461C6-4203-478B-A990-3FD787179E55}" dt="2022-08-17T12:35:41.218" v="10319"/>
        <pc:sldMkLst>
          <pc:docMk/>
          <pc:sldMk cId="15022737" sldId="2657"/>
        </pc:sldMkLst>
        <pc:spChg chg="add mod">
          <ac:chgData name="Adriana Guillén" userId="6e4f9490-648f-401f-bd81-74a91a04119d" providerId="ADAL" clId="{24A461C6-4203-478B-A990-3FD787179E55}" dt="2022-08-17T12:35:28.496" v="10315" actId="1076"/>
          <ac:spMkLst>
            <pc:docMk/>
            <pc:sldMk cId="15022737" sldId="2657"/>
            <ac:spMk id="2" creationId="{8D9CD366-DD41-C894-065E-0E7CCCB2307C}"/>
          </ac:spMkLst>
        </pc:spChg>
        <pc:spChg chg="add mod">
          <ac:chgData name="Adriana Guillén" userId="6e4f9490-648f-401f-bd81-74a91a04119d" providerId="ADAL" clId="{24A461C6-4203-478B-A990-3FD787179E55}" dt="2022-08-17T12:35:17.020" v="10312" actId="1076"/>
          <ac:spMkLst>
            <pc:docMk/>
            <pc:sldMk cId="15022737" sldId="2657"/>
            <ac:spMk id="3" creationId="{D81D1E4F-7D77-FD90-1DEE-EB32E3384997}"/>
          </ac:spMkLst>
        </pc:spChg>
        <pc:graphicFrameChg chg="add del mod">
          <ac:chgData name="Adriana Guillén" userId="6e4f9490-648f-401f-bd81-74a91a04119d" providerId="ADAL" clId="{24A461C6-4203-478B-A990-3FD787179E55}" dt="2022-08-09T16:45:58.125" v="3124"/>
          <ac:graphicFrameMkLst>
            <pc:docMk/>
            <pc:sldMk cId="15022737" sldId="2657"/>
            <ac:graphicFrameMk id="2" creationId="{FD41C503-EBBB-ABBF-D8CD-25C99B47FDE7}"/>
          </ac:graphicFrameMkLst>
        </pc:graphicFrameChg>
        <pc:picChg chg="add mod">
          <ac:chgData name="Adriana Guillén" userId="6e4f9490-648f-401f-bd81-74a91a04119d" providerId="ADAL" clId="{24A461C6-4203-478B-A990-3FD787179E55}" dt="2022-08-10T14:03:59.617" v="4604" actId="1076"/>
          <ac:picMkLst>
            <pc:docMk/>
            <pc:sldMk cId="15022737" sldId="2657"/>
            <ac:picMk id="5" creationId="{5B5A4074-97B6-9383-8158-93FBA761C49E}"/>
          </ac:picMkLst>
        </pc:picChg>
      </pc:sldChg>
      <pc:sldChg chg="addSp delSp add mod ord modShow">
        <pc:chgData name="Adriana Guillén" userId="6e4f9490-648f-401f-bd81-74a91a04119d" providerId="ADAL" clId="{24A461C6-4203-478B-A990-3FD787179E55}" dt="2022-08-09T17:14:08.097" v="3634" actId="729"/>
        <pc:sldMkLst>
          <pc:docMk/>
          <pc:sldMk cId="3961491681" sldId="2658"/>
        </pc:sldMkLst>
        <pc:graphicFrameChg chg="add del">
          <ac:chgData name="Adriana Guillén" userId="6e4f9490-648f-401f-bd81-74a91a04119d" providerId="ADAL" clId="{24A461C6-4203-478B-A990-3FD787179E55}" dt="2022-08-09T17:13:56.314" v="3631" actId="478"/>
          <ac:graphicFrameMkLst>
            <pc:docMk/>
            <pc:sldMk cId="3961491681" sldId="2658"/>
            <ac:graphicFrameMk id="12" creationId="{D219F55C-6915-B0B8-086B-2ED5192FBFED}"/>
          </ac:graphicFrameMkLst>
        </pc:graphicFrameChg>
      </pc:sldChg>
      <pc:sldChg chg="addSp delSp modSp add mod ord delAnim modAnim modNotesTx">
        <pc:chgData name="Adriana Guillén" userId="6e4f9490-648f-401f-bd81-74a91a04119d" providerId="ADAL" clId="{24A461C6-4203-478B-A990-3FD787179E55}" dt="2022-08-17T13:22:09.429" v="10596"/>
        <pc:sldMkLst>
          <pc:docMk/>
          <pc:sldMk cId="511194287" sldId="2659"/>
        </pc:sldMkLst>
        <pc:spChg chg="mod">
          <ac:chgData name="Adriana Guillén" userId="6e4f9490-648f-401f-bd81-74a91a04119d" providerId="ADAL" clId="{24A461C6-4203-478B-A990-3FD787179E55}" dt="2022-08-16T03:21:46.972" v="6281" actId="20577"/>
          <ac:spMkLst>
            <pc:docMk/>
            <pc:sldMk cId="511194287" sldId="2659"/>
            <ac:spMk id="4" creationId="{62334A7A-DAEA-7101-59E2-967C84B356C9}"/>
          </ac:spMkLst>
        </pc:spChg>
        <pc:spChg chg="mod">
          <ac:chgData name="Adriana Guillén" userId="6e4f9490-648f-401f-bd81-74a91a04119d" providerId="ADAL" clId="{24A461C6-4203-478B-A990-3FD787179E55}" dt="2022-08-17T13:09:51.373" v="10484" actId="20577"/>
          <ac:spMkLst>
            <pc:docMk/>
            <pc:sldMk cId="511194287" sldId="2659"/>
            <ac:spMk id="5" creationId="{6CED256F-68C9-89E2-5868-B880D5496D33}"/>
          </ac:spMkLst>
        </pc:spChg>
        <pc:spChg chg="del">
          <ac:chgData name="Adriana Guillén" userId="6e4f9490-648f-401f-bd81-74a91a04119d" providerId="ADAL" clId="{24A461C6-4203-478B-A990-3FD787179E55}" dt="2022-08-09T17:37:22.586" v="3819" actId="478"/>
          <ac:spMkLst>
            <pc:docMk/>
            <pc:sldMk cId="511194287" sldId="2659"/>
            <ac:spMk id="7" creationId="{B262EF83-FC03-4F6B-828C-4C65D9BD7C83}"/>
          </ac:spMkLst>
        </pc:spChg>
        <pc:spChg chg="add del mod">
          <ac:chgData name="Adriana Guillén" userId="6e4f9490-648f-401f-bd81-74a91a04119d" providerId="ADAL" clId="{24A461C6-4203-478B-A990-3FD787179E55}" dt="2022-08-17T12:38:21.786" v="10340" actId="478"/>
          <ac:spMkLst>
            <pc:docMk/>
            <pc:sldMk cId="511194287" sldId="2659"/>
            <ac:spMk id="13" creationId="{0CD1B4FB-5B25-6212-1B07-1B37F1895C1C}"/>
          </ac:spMkLst>
        </pc:spChg>
        <pc:spChg chg="add del mod">
          <ac:chgData name="Adriana Guillén" userId="6e4f9490-648f-401f-bd81-74a91a04119d" providerId="ADAL" clId="{24A461C6-4203-478B-A990-3FD787179E55}" dt="2022-08-09T17:55:08.961" v="4142"/>
          <ac:spMkLst>
            <pc:docMk/>
            <pc:sldMk cId="511194287" sldId="2659"/>
            <ac:spMk id="14" creationId="{375723FD-59EE-5B4F-9F34-B5D8A8598A91}"/>
          </ac:spMkLst>
        </pc:spChg>
        <pc:graphicFrameChg chg="add del mod">
          <ac:chgData name="Adriana Guillén" userId="6e4f9490-648f-401f-bd81-74a91a04119d" providerId="ADAL" clId="{24A461C6-4203-478B-A990-3FD787179E55}" dt="2022-08-17T12:32:44.165" v="10293" actId="478"/>
          <ac:graphicFrameMkLst>
            <pc:docMk/>
            <pc:sldMk cId="511194287" sldId="2659"/>
            <ac:graphicFrameMk id="2" creationId="{FA6A7157-3812-D066-F881-32C41F7CE2AE}"/>
          </ac:graphicFrameMkLst>
        </pc:graphicFrameChg>
        <pc:graphicFrameChg chg="add mod">
          <ac:chgData name="Adriana Guillén" userId="6e4f9490-648f-401f-bd81-74a91a04119d" providerId="ADAL" clId="{24A461C6-4203-478B-A990-3FD787179E55}" dt="2022-08-17T13:22:09.429" v="10596"/>
          <ac:graphicFrameMkLst>
            <pc:docMk/>
            <pc:sldMk cId="511194287" sldId="2659"/>
            <ac:graphicFrameMk id="6" creationId="{3184B48D-B815-F4F1-7DDB-F0B124795DD9}"/>
          </ac:graphicFrameMkLst>
        </pc:graphicFrameChg>
        <pc:graphicFrameChg chg="del">
          <ac:chgData name="Adriana Guillén" userId="6e4f9490-648f-401f-bd81-74a91a04119d" providerId="ADAL" clId="{24A461C6-4203-478B-A990-3FD787179E55}" dt="2022-08-09T17:37:21.542" v="3818" actId="478"/>
          <ac:graphicFrameMkLst>
            <pc:docMk/>
            <pc:sldMk cId="511194287" sldId="2659"/>
            <ac:graphicFrameMk id="6" creationId="{F6FE9535-91F8-086A-B3F3-94DEA1653D91}"/>
          </ac:graphicFrameMkLst>
        </pc:graphicFrameChg>
        <pc:graphicFrameChg chg="add mod">
          <ac:chgData name="Adriana Guillén" userId="6e4f9490-648f-401f-bd81-74a91a04119d" providerId="ADAL" clId="{24A461C6-4203-478B-A990-3FD787179E55}" dt="2022-08-17T13:11:02.223" v="10504" actId="1076"/>
          <ac:graphicFrameMkLst>
            <pc:docMk/>
            <pc:sldMk cId="511194287" sldId="2659"/>
            <ac:graphicFrameMk id="7" creationId="{D890A31F-34CA-E849-CF5D-736910F3DBFB}"/>
          </ac:graphicFrameMkLst>
        </pc:graphicFrameChg>
        <pc:graphicFrameChg chg="add del mod">
          <ac:chgData name="Adriana Guillén" userId="6e4f9490-648f-401f-bd81-74a91a04119d" providerId="ADAL" clId="{24A461C6-4203-478B-A990-3FD787179E55}" dt="2022-08-17T13:10:51.952" v="10501" actId="478"/>
          <ac:graphicFrameMkLst>
            <pc:docMk/>
            <pc:sldMk cId="511194287" sldId="2659"/>
            <ac:graphicFrameMk id="8" creationId="{E7514845-DCA1-AF44-7162-75B6F28F39F3}"/>
          </ac:graphicFrameMkLst>
        </pc:graphicFrameChg>
        <pc:graphicFrameChg chg="add mod">
          <ac:chgData name="Adriana Guillén" userId="6e4f9490-648f-401f-bd81-74a91a04119d" providerId="ADAL" clId="{24A461C6-4203-478B-A990-3FD787179E55}" dt="2022-08-17T13:21:32.530" v="10590"/>
          <ac:graphicFrameMkLst>
            <pc:docMk/>
            <pc:sldMk cId="511194287" sldId="2659"/>
            <ac:graphicFrameMk id="9" creationId="{9F61508B-D8F8-6449-B5F3-7324C67F08AF}"/>
          </ac:graphicFrameMkLst>
        </pc:graphicFrameChg>
        <pc:graphicFrameChg chg="add del mod">
          <ac:chgData name="Adriana Guillén" userId="6e4f9490-648f-401f-bd81-74a91a04119d" providerId="ADAL" clId="{24A461C6-4203-478B-A990-3FD787179E55}" dt="2022-08-16T03:10:26.554" v="6169" actId="478"/>
          <ac:graphicFrameMkLst>
            <pc:docMk/>
            <pc:sldMk cId="511194287" sldId="2659"/>
            <ac:graphicFrameMk id="9" creationId="{D83FF152-6897-4AF1-0898-3F13F3E6819D}"/>
          </ac:graphicFrameMkLst>
        </pc:graphicFrameChg>
        <pc:graphicFrameChg chg="add del mod">
          <ac:chgData name="Adriana Guillén" userId="6e4f9490-648f-401f-bd81-74a91a04119d" providerId="ADAL" clId="{24A461C6-4203-478B-A990-3FD787179E55}" dt="2022-08-09T17:42:00.164" v="3829" actId="478"/>
          <ac:graphicFrameMkLst>
            <pc:docMk/>
            <pc:sldMk cId="511194287" sldId="2659"/>
            <ac:graphicFrameMk id="10" creationId="{ED5FEAFA-9925-10FB-7422-5D4D2D21F492}"/>
          </ac:graphicFrameMkLst>
        </pc:graphicFrameChg>
        <pc:graphicFrameChg chg="add del mod">
          <ac:chgData name="Adriana Guillén" userId="6e4f9490-648f-401f-bd81-74a91a04119d" providerId="ADAL" clId="{24A461C6-4203-478B-A990-3FD787179E55}" dt="2022-08-09T17:47:04.175" v="3936" actId="478"/>
          <ac:graphicFrameMkLst>
            <pc:docMk/>
            <pc:sldMk cId="511194287" sldId="2659"/>
            <ac:graphicFrameMk id="11" creationId="{DA8035FD-4D57-5CB6-5054-BE65FE3F0E17}"/>
          </ac:graphicFrameMkLst>
        </pc:graphicFrameChg>
        <pc:graphicFrameChg chg="add del mod">
          <ac:chgData name="Adriana Guillén" userId="6e4f9490-648f-401f-bd81-74a91a04119d" providerId="ADAL" clId="{24A461C6-4203-478B-A990-3FD787179E55}" dt="2022-08-16T03:10:27.986" v="6170" actId="478"/>
          <ac:graphicFrameMkLst>
            <pc:docMk/>
            <pc:sldMk cId="511194287" sldId="2659"/>
            <ac:graphicFrameMk id="12" creationId="{FFE776C5-D025-0825-53FC-E26D69CD52EA}"/>
          </ac:graphicFrameMkLst>
        </pc:graphicFrameChg>
        <pc:picChg chg="add del mod">
          <ac:chgData name="Adriana Guillén" userId="6e4f9490-648f-401f-bd81-74a91a04119d" providerId="ADAL" clId="{24A461C6-4203-478B-A990-3FD787179E55}" dt="2022-08-17T12:38:21.786" v="10340" actId="478"/>
          <ac:picMkLst>
            <pc:docMk/>
            <pc:sldMk cId="511194287" sldId="2659"/>
            <ac:picMk id="3" creationId="{C5A2F260-0890-9FA5-62F9-85B473B66D8B}"/>
          </ac:picMkLst>
        </pc:picChg>
        <pc:cxnChg chg="del">
          <ac:chgData name="Adriana Guillén" userId="6e4f9490-648f-401f-bd81-74a91a04119d" providerId="ADAL" clId="{24A461C6-4203-478B-A990-3FD787179E55}" dt="2022-08-09T17:37:23.508" v="3820" actId="478"/>
          <ac:cxnSpMkLst>
            <pc:docMk/>
            <pc:sldMk cId="511194287" sldId="2659"/>
            <ac:cxnSpMk id="8" creationId="{18A26E7A-A523-717F-DE12-3E20F4C70957}"/>
          </ac:cxnSpMkLst>
        </pc:cxnChg>
      </pc:sldChg>
      <pc:sldChg chg="addSp delSp modSp add del mod">
        <pc:chgData name="Adriana Guillén" userId="6e4f9490-648f-401f-bd81-74a91a04119d" providerId="ADAL" clId="{24A461C6-4203-478B-A990-3FD787179E55}" dt="2022-08-09T18:06:49.958" v="4196" actId="47"/>
        <pc:sldMkLst>
          <pc:docMk/>
          <pc:sldMk cId="870827168" sldId="2660"/>
        </pc:sldMkLst>
        <pc:spChg chg="add del mod">
          <ac:chgData name="Adriana Guillén" userId="6e4f9490-648f-401f-bd81-74a91a04119d" providerId="ADAL" clId="{24A461C6-4203-478B-A990-3FD787179E55}" dt="2022-08-09T17:48:45.565" v="3950" actId="478"/>
          <ac:spMkLst>
            <pc:docMk/>
            <pc:sldMk cId="870827168" sldId="2660"/>
            <ac:spMk id="3" creationId="{D81D1E4F-7D77-FD90-1DEE-EB32E3384997}"/>
          </ac:spMkLst>
        </pc:spChg>
        <pc:picChg chg="del">
          <ac:chgData name="Adriana Guillén" userId="6e4f9490-648f-401f-bd81-74a91a04119d" providerId="ADAL" clId="{24A461C6-4203-478B-A990-3FD787179E55}" dt="2022-08-09T17:48:38.727" v="3948" actId="478"/>
          <ac:picMkLst>
            <pc:docMk/>
            <pc:sldMk cId="870827168" sldId="2660"/>
            <ac:picMk id="5" creationId="{5B5A4074-97B6-9383-8158-93FBA761C49E}"/>
          </ac:picMkLst>
        </pc:picChg>
      </pc:sldChg>
      <pc:sldChg chg="addSp delSp modSp add mod ord delAnim">
        <pc:chgData name="Adriana Guillén" userId="6e4f9490-648f-401f-bd81-74a91a04119d" providerId="ADAL" clId="{24A461C6-4203-478B-A990-3FD787179E55}" dt="2022-08-17T16:01:57.247" v="10879" actId="403"/>
        <pc:sldMkLst>
          <pc:docMk/>
          <pc:sldMk cId="3504565764" sldId="2661"/>
        </pc:sldMkLst>
        <pc:spChg chg="add mod">
          <ac:chgData name="Adriana Guillén" userId="6e4f9490-648f-401f-bd81-74a91a04119d" providerId="ADAL" clId="{24A461C6-4203-478B-A990-3FD787179E55}" dt="2022-08-17T16:01:57.247" v="10879" actId="403"/>
          <ac:spMkLst>
            <pc:docMk/>
            <pc:sldMk cId="3504565764" sldId="2661"/>
            <ac:spMk id="2" creationId="{E25FC600-FA19-9BB1-8ECF-8B6AD3C0EBCB}"/>
          </ac:spMkLst>
        </pc:spChg>
        <pc:spChg chg="add mod">
          <ac:chgData name="Adriana Guillén" userId="6e4f9490-648f-401f-bd81-74a91a04119d" providerId="ADAL" clId="{24A461C6-4203-478B-A990-3FD787179E55}" dt="2022-08-17T14:54:43.850" v="10871"/>
          <ac:spMkLst>
            <pc:docMk/>
            <pc:sldMk cId="3504565764" sldId="2661"/>
            <ac:spMk id="3" creationId="{BB37EC86-1D77-109A-B954-1FF3473D9907}"/>
          </ac:spMkLst>
        </pc:spChg>
        <pc:spChg chg="del">
          <ac:chgData name="Adriana Guillén" userId="6e4f9490-648f-401f-bd81-74a91a04119d" providerId="ADAL" clId="{24A461C6-4203-478B-A990-3FD787179E55}" dt="2022-08-09T18:10:29.323" v="4332" actId="478"/>
          <ac:spMkLst>
            <pc:docMk/>
            <pc:sldMk cId="3504565764" sldId="2661"/>
            <ac:spMk id="4" creationId="{62334A7A-DAEA-7101-59E2-967C84B356C9}"/>
          </ac:spMkLst>
        </pc:spChg>
        <pc:spChg chg="del mod">
          <ac:chgData name="Adriana Guillén" userId="6e4f9490-648f-401f-bd81-74a91a04119d" providerId="ADAL" clId="{24A461C6-4203-478B-A990-3FD787179E55}" dt="2022-08-17T13:25:05.221" v="10598" actId="478"/>
          <ac:spMkLst>
            <pc:docMk/>
            <pc:sldMk cId="3504565764" sldId="2661"/>
            <ac:spMk id="5" creationId="{6CED256F-68C9-89E2-5868-B880D5496D33}"/>
          </ac:spMkLst>
        </pc:spChg>
        <pc:spChg chg="del mod">
          <ac:chgData name="Adriana Guillén" userId="6e4f9490-648f-401f-bd81-74a91a04119d" providerId="ADAL" clId="{24A461C6-4203-478B-A990-3FD787179E55}" dt="2022-08-17T13:25:00.706" v="10597" actId="478"/>
          <ac:spMkLst>
            <pc:docMk/>
            <pc:sldMk cId="3504565764" sldId="2661"/>
            <ac:spMk id="7" creationId="{B262EF83-FC03-4F6B-828C-4C65D9BD7C83}"/>
          </ac:spMkLst>
        </pc:spChg>
        <pc:graphicFrameChg chg="del">
          <ac:chgData name="Adriana Guillén" userId="6e4f9490-648f-401f-bd81-74a91a04119d" providerId="ADAL" clId="{24A461C6-4203-478B-A990-3FD787179E55}" dt="2022-08-09T18:06:53.305" v="4197" actId="478"/>
          <ac:graphicFrameMkLst>
            <pc:docMk/>
            <pc:sldMk cId="3504565764" sldId="2661"/>
            <ac:graphicFrameMk id="6" creationId="{F6FE9535-91F8-086A-B3F3-94DEA1653D91}"/>
          </ac:graphicFrameMkLst>
        </pc:graphicFrameChg>
        <pc:cxnChg chg="del">
          <ac:chgData name="Adriana Guillén" userId="6e4f9490-648f-401f-bd81-74a91a04119d" providerId="ADAL" clId="{24A461C6-4203-478B-A990-3FD787179E55}" dt="2022-08-09T18:06:54.697" v="4198" actId="478"/>
          <ac:cxnSpMkLst>
            <pc:docMk/>
            <pc:sldMk cId="3504565764" sldId="2661"/>
            <ac:cxnSpMk id="8" creationId="{18A26E7A-A523-717F-DE12-3E20F4C70957}"/>
          </ac:cxnSpMkLst>
        </pc:cxnChg>
      </pc:sldChg>
      <pc:sldChg chg="addSp delSp modSp add mod delAnim modAnim modNotesTx">
        <pc:chgData name="Adriana Guillén" userId="6e4f9490-648f-401f-bd81-74a91a04119d" providerId="ADAL" clId="{24A461C6-4203-478B-A990-3FD787179E55}" dt="2022-08-17T11:22:46.145" v="6996" actId="20577"/>
        <pc:sldMkLst>
          <pc:docMk/>
          <pc:sldMk cId="1240016485" sldId="2662"/>
        </pc:sldMkLst>
        <pc:spChg chg="mod">
          <ac:chgData name="Adriana Guillén" userId="6e4f9490-648f-401f-bd81-74a91a04119d" providerId="ADAL" clId="{24A461C6-4203-478B-A990-3FD787179E55}" dt="2022-08-16T03:28:47.880" v="6500" actId="1076"/>
          <ac:spMkLst>
            <pc:docMk/>
            <pc:sldMk cId="1240016485" sldId="2662"/>
            <ac:spMk id="2" creationId="{1C8B83BC-E9F2-4DE4-B9E2-89412C409028}"/>
          </ac:spMkLst>
        </pc:spChg>
        <pc:graphicFrameChg chg="add del mod">
          <ac:chgData name="Adriana Guillén" userId="6e4f9490-648f-401f-bd81-74a91a04119d" providerId="ADAL" clId="{24A461C6-4203-478B-A990-3FD787179E55}" dt="2022-08-12T13:47:08.297" v="5278" actId="478"/>
          <ac:graphicFrameMkLst>
            <pc:docMk/>
            <pc:sldMk cId="1240016485" sldId="2662"/>
            <ac:graphicFrameMk id="3" creationId="{22C6AD2A-802E-8434-5880-B5410E60B668}"/>
          </ac:graphicFrameMkLst>
        </pc:graphicFrameChg>
        <pc:graphicFrameChg chg="add mod">
          <ac:chgData name="Adriana Guillén" userId="6e4f9490-648f-401f-bd81-74a91a04119d" providerId="ADAL" clId="{24A461C6-4203-478B-A990-3FD787179E55}" dt="2022-08-16T03:08:09.988" v="6161" actId="403"/>
          <ac:graphicFrameMkLst>
            <pc:docMk/>
            <pc:sldMk cId="1240016485" sldId="2662"/>
            <ac:graphicFrameMk id="3" creationId="{70201EF2-05BE-AB49-CD23-AD875D9715BA}"/>
          </ac:graphicFrameMkLst>
        </pc:graphicFrameChg>
        <pc:graphicFrameChg chg="add mod">
          <ac:chgData name="Adriana Guillén" userId="6e4f9490-648f-401f-bd81-74a91a04119d" providerId="ADAL" clId="{24A461C6-4203-478B-A990-3FD787179E55}" dt="2022-08-16T02:47:14.179" v="6076"/>
          <ac:graphicFrameMkLst>
            <pc:docMk/>
            <pc:sldMk cId="1240016485" sldId="2662"/>
            <ac:graphicFrameMk id="7" creationId="{06BB9064-FAD1-B256-2ADC-D2483E34C0B6}"/>
          </ac:graphicFrameMkLst>
        </pc:graphicFrameChg>
        <pc:graphicFrameChg chg="del">
          <ac:chgData name="Adriana Guillén" userId="6e4f9490-648f-401f-bd81-74a91a04119d" providerId="ADAL" clId="{24A461C6-4203-478B-A990-3FD787179E55}" dt="2022-08-11T18:48:31.470" v="5168" actId="478"/>
          <ac:graphicFrameMkLst>
            <pc:docMk/>
            <pc:sldMk cId="1240016485" sldId="2662"/>
            <ac:graphicFrameMk id="8" creationId="{094BDF98-A085-4663-B07F-B05C8D83183D}"/>
          </ac:graphicFrameMkLst>
        </pc:graphicFrameChg>
        <pc:graphicFrameChg chg="del mod">
          <ac:chgData name="Adriana Guillén" userId="6e4f9490-648f-401f-bd81-74a91a04119d" providerId="ADAL" clId="{24A461C6-4203-478B-A990-3FD787179E55}" dt="2022-08-11T18:58:22.877" v="5269" actId="478"/>
          <ac:graphicFrameMkLst>
            <pc:docMk/>
            <pc:sldMk cId="1240016485" sldId="2662"/>
            <ac:graphicFrameMk id="9" creationId="{96B5CF27-BB6E-429A-83D4-93FB46A51C84}"/>
          </ac:graphicFrameMkLst>
        </pc:graphicFrameChg>
        <pc:picChg chg="add del mod">
          <ac:chgData name="Adriana Guillén" userId="6e4f9490-648f-401f-bd81-74a91a04119d" providerId="ADAL" clId="{24A461C6-4203-478B-A990-3FD787179E55}" dt="2022-08-11T18:49:35.851" v="5176" actId="478"/>
          <ac:picMkLst>
            <pc:docMk/>
            <pc:sldMk cId="1240016485" sldId="2662"/>
            <ac:picMk id="3" creationId="{7D45F173-7C3F-7AC8-BA35-AE681516D6EA}"/>
          </ac:picMkLst>
        </pc:picChg>
      </pc:sldChg>
      <pc:sldChg chg="addSp delSp modSp add del mod delAnim modAnim">
        <pc:chgData name="Adriana Guillén" userId="6e4f9490-648f-401f-bd81-74a91a04119d" providerId="ADAL" clId="{24A461C6-4203-478B-A990-3FD787179E55}" dt="2022-08-16T03:23:17.121" v="6464" actId="47"/>
        <pc:sldMkLst>
          <pc:docMk/>
          <pc:sldMk cId="1784586373" sldId="2663"/>
        </pc:sldMkLst>
        <pc:spChg chg="del">
          <ac:chgData name="Adriana Guillén" userId="6e4f9490-648f-401f-bd81-74a91a04119d" providerId="ADAL" clId="{24A461C6-4203-478B-A990-3FD787179E55}" dt="2022-08-12T18:44:21.730" v="5293" actId="478"/>
          <ac:spMkLst>
            <pc:docMk/>
            <pc:sldMk cId="1784586373" sldId="2663"/>
            <ac:spMk id="13" creationId="{0CD1B4FB-5B25-6212-1B07-1B37F1895C1C}"/>
          </ac:spMkLst>
        </pc:spChg>
        <pc:graphicFrameChg chg="add mod">
          <ac:chgData name="Adriana Guillén" userId="6e4f9490-648f-401f-bd81-74a91a04119d" providerId="ADAL" clId="{24A461C6-4203-478B-A990-3FD787179E55}" dt="2022-08-12T18:55:30.719" v="5329"/>
          <ac:graphicFrameMkLst>
            <pc:docMk/>
            <pc:sldMk cId="1784586373" sldId="2663"/>
            <ac:graphicFrameMk id="2" creationId="{4349827E-851C-B8DD-1AB4-23785E4BA3E7}"/>
          </ac:graphicFrameMkLst>
        </pc:graphicFrameChg>
        <pc:graphicFrameChg chg="mod">
          <ac:chgData name="Adriana Guillén" userId="6e4f9490-648f-401f-bd81-74a91a04119d" providerId="ADAL" clId="{24A461C6-4203-478B-A990-3FD787179E55}" dt="2022-08-12T18:46:21.684" v="5306" actId="403"/>
          <ac:graphicFrameMkLst>
            <pc:docMk/>
            <pc:sldMk cId="1784586373" sldId="2663"/>
            <ac:graphicFrameMk id="9" creationId="{D83FF152-6897-4AF1-0898-3F13F3E6819D}"/>
          </ac:graphicFrameMkLst>
        </pc:graphicFrameChg>
        <pc:graphicFrameChg chg="del">
          <ac:chgData name="Adriana Guillén" userId="6e4f9490-648f-401f-bd81-74a91a04119d" providerId="ADAL" clId="{24A461C6-4203-478B-A990-3FD787179E55}" dt="2022-08-12T18:46:04.029" v="5298" actId="478"/>
          <ac:graphicFrameMkLst>
            <pc:docMk/>
            <pc:sldMk cId="1784586373" sldId="2663"/>
            <ac:graphicFrameMk id="12" creationId="{FFE776C5-D025-0825-53FC-E26D69CD52EA}"/>
          </ac:graphicFrameMkLst>
        </pc:graphicFrameChg>
        <pc:picChg chg="del">
          <ac:chgData name="Adriana Guillén" userId="6e4f9490-648f-401f-bd81-74a91a04119d" providerId="ADAL" clId="{24A461C6-4203-478B-A990-3FD787179E55}" dt="2022-08-12T18:44:20.447" v="5292" actId="478"/>
          <ac:picMkLst>
            <pc:docMk/>
            <pc:sldMk cId="1784586373" sldId="2663"/>
            <ac:picMk id="3" creationId="{C5A2F260-0890-9FA5-62F9-85B473B66D8B}"/>
          </ac:picMkLst>
        </pc:picChg>
      </pc:sldChg>
      <pc:sldChg chg="delSp add del mod delAnim">
        <pc:chgData name="Adriana Guillén" userId="6e4f9490-648f-401f-bd81-74a91a04119d" providerId="ADAL" clId="{24A461C6-4203-478B-A990-3FD787179E55}" dt="2022-08-12T19:07:49.434" v="5367" actId="47"/>
        <pc:sldMkLst>
          <pc:docMk/>
          <pc:sldMk cId="1085776525" sldId="2664"/>
        </pc:sldMkLst>
        <pc:graphicFrameChg chg="del">
          <ac:chgData name="Adriana Guillén" userId="6e4f9490-648f-401f-bd81-74a91a04119d" providerId="ADAL" clId="{24A461C6-4203-478B-A990-3FD787179E55}" dt="2022-08-12T18:53:27.092" v="5328" actId="478"/>
          <ac:graphicFrameMkLst>
            <pc:docMk/>
            <pc:sldMk cId="1085776525" sldId="2664"/>
            <ac:graphicFrameMk id="2" creationId="{4349827E-851C-B8DD-1AB4-23785E4BA3E7}"/>
          </ac:graphicFrameMkLst>
        </pc:graphicFrameChg>
        <pc:graphicFrameChg chg="del">
          <ac:chgData name="Adriana Guillén" userId="6e4f9490-648f-401f-bd81-74a91a04119d" providerId="ADAL" clId="{24A461C6-4203-478B-A990-3FD787179E55}" dt="2022-08-12T18:53:25.761" v="5327" actId="478"/>
          <ac:graphicFrameMkLst>
            <pc:docMk/>
            <pc:sldMk cId="1085776525" sldId="2664"/>
            <ac:graphicFrameMk id="9" creationId="{D83FF152-6897-4AF1-0898-3F13F3E6819D}"/>
          </ac:graphicFrameMkLst>
        </pc:graphicFrameChg>
      </pc:sldChg>
      <pc:sldChg chg="addSp delSp modSp add del mod ord delAnim">
        <pc:chgData name="Adriana Guillén" userId="6e4f9490-648f-401f-bd81-74a91a04119d" providerId="ADAL" clId="{24A461C6-4203-478B-A990-3FD787179E55}" dt="2022-08-17T03:52:47.990" v="6808" actId="47"/>
        <pc:sldMkLst>
          <pc:docMk/>
          <pc:sldMk cId="2515046836" sldId="2665"/>
        </pc:sldMkLst>
        <pc:spChg chg="add mod">
          <ac:chgData name="Adriana Guillén" userId="6e4f9490-648f-401f-bd81-74a91a04119d" providerId="ADAL" clId="{24A461C6-4203-478B-A990-3FD787179E55}" dt="2022-08-12T19:32:39.295" v="5467" actId="1076"/>
          <ac:spMkLst>
            <pc:docMk/>
            <pc:sldMk cId="2515046836" sldId="2665"/>
            <ac:spMk id="3" creationId="{9C80D217-3222-6E14-CB67-AC1D29E12A7A}"/>
          </ac:spMkLst>
        </pc:spChg>
        <pc:spChg chg="mod">
          <ac:chgData name="Adriana Guillén" userId="6e4f9490-648f-401f-bd81-74a91a04119d" providerId="ADAL" clId="{24A461C6-4203-478B-A990-3FD787179E55}" dt="2022-08-16T03:23:39.491" v="6489" actId="5793"/>
          <ac:spMkLst>
            <pc:docMk/>
            <pc:sldMk cId="2515046836" sldId="2665"/>
            <ac:spMk id="5" creationId="{6CED256F-68C9-89E2-5868-B880D5496D33}"/>
          </ac:spMkLst>
        </pc:spChg>
        <pc:spChg chg="add mod">
          <ac:chgData name="Adriana Guillén" userId="6e4f9490-648f-401f-bd81-74a91a04119d" providerId="ADAL" clId="{24A461C6-4203-478B-A990-3FD787179E55}" dt="2022-08-12T19:15:20.554" v="5459" actId="1076"/>
          <ac:spMkLst>
            <pc:docMk/>
            <pc:sldMk cId="2515046836" sldId="2665"/>
            <ac:spMk id="6" creationId="{68673BB5-A4BE-CD4F-BD7E-6356B7A5B823}"/>
          </ac:spMkLst>
        </pc:spChg>
        <pc:spChg chg="add mod">
          <ac:chgData name="Adriana Guillén" userId="6e4f9490-648f-401f-bd81-74a91a04119d" providerId="ADAL" clId="{24A461C6-4203-478B-A990-3FD787179E55}" dt="2022-08-12T19:15:22.412" v="5460" actId="1076"/>
          <ac:spMkLst>
            <pc:docMk/>
            <pc:sldMk cId="2515046836" sldId="2665"/>
            <ac:spMk id="10" creationId="{7B1541DE-1D34-A31C-463E-4651FA618B56}"/>
          </ac:spMkLst>
        </pc:spChg>
        <pc:graphicFrameChg chg="del">
          <ac:chgData name="Adriana Guillén" userId="6e4f9490-648f-401f-bd81-74a91a04119d" providerId="ADAL" clId="{24A461C6-4203-478B-A990-3FD787179E55}" dt="2022-08-12T19:06:00.802" v="5340" actId="478"/>
          <ac:graphicFrameMkLst>
            <pc:docMk/>
            <pc:sldMk cId="2515046836" sldId="2665"/>
            <ac:graphicFrameMk id="2" creationId="{4349827E-851C-B8DD-1AB4-23785E4BA3E7}"/>
          </ac:graphicFrameMkLst>
        </pc:graphicFrameChg>
        <pc:graphicFrameChg chg="del">
          <ac:chgData name="Adriana Guillén" userId="6e4f9490-648f-401f-bd81-74a91a04119d" providerId="ADAL" clId="{24A461C6-4203-478B-A990-3FD787179E55}" dt="2022-08-12T19:05:59.914" v="5339" actId="478"/>
          <ac:graphicFrameMkLst>
            <pc:docMk/>
            <pc:sldMk cId="2515046836" sldId="2665"/>
            <ac:graphicFrameMk id="9" creationId="{D83FF152-6897-4AF1-0898-3F13F3E6819D}"/>
          </ac:graphicFrameMkLst>
        </pc:graphicFrameChg>
        <pc:picChg chg="add mod">
          <ac:chgData name="Adriana Guillén" userId="6e4f9490-648f-401f-bd81-74a91a04119d" providerId="ADAL" clId="{24A461C6-4203-478B-A990-3FD787179E55}" dt="2022-08-12T19:15:24.463" v="5461" actId="1076"/>
          <ac:picMkLst>
            <pc:docMk/>
            <pc:sldMk cId="2515046836" sldId="2665"/>
            <ac:picMk id="8" creationId="{6BA2336A-94C2-D4FD-7C3B-40FDCD6954FD}"/>
          </ac:picMkLst>
        </pc:picChg>
        <pc:picChg chg="add mod">
          <ac:chgData name="Adriana Guillén" userId="6e4f9490-648f-401f-bd81-74a91a04119d" providerId="ADAL" clId="{24A461C6-4203-478B-A990-3FD787179E55}" dt="2022-08-12T19:15:17.634" v="5458" actId="1076"/>
          <ac:picMkLst>
            <pc:docMk/>
            <pc:sldMk cId="2515046836" sldId="2665"/>
            <ac:picMk id="12" creationId="{1A495951-EED3-6802-2E86-CA8908A6BD28}"/>
          </ac:picMkLst>
        </pc:picChg>
        <pc:picChg chg="add del mod">
          <ac:chgData name="Adriana Guillén" userId="6e4f9490-648f-401f-bd81-74a91a04119d" providerId="ADAL" clId="{24A461C6-4203-478B-A990-3FD787179E55}" dt="2022-08-12T19:21:59.496" v="5466" actId="478"/>
          <ac:picMkLst>
            <pc:docMk/>
            <pc:sldMk cId="2515046836" sldId="2665"/>
            <ac:picMk id="14" creationId="{5BE9FECF-30B8-D3F5-C005-0B9CAE538F57}"/>
          </ac:picMkLst>
        </pc:picChg>
      </pc:sldChg>
      <pc:sldChg chg="delSp add del mod ord">
        <pc:chgData name="Adriana Guillén" userId="6e4f9490-648f-401f-bd81-74a91a04119d" providerId="ADAL" clId="{24A461C6-4203-478B-A990-3FD787179E55}" dt="2022-08-17T13:10:11.728" v="10486" actId="47"/>
        <pc:sldMkLst>
          <pc:docMk/>
          <pc:sldMk cId="3611057912" sldId="2666"/>
        </pc:sldMkLst>
        <pc:spChg chg="del">
          <ac:chgData name="Adriana Guillén" userId="6e4f9490-648f-401f-bd81-74a91a04119d" providerId="ADAL" clId="{24A461C6-4203-478B-A990-3FD787179E55}" dt="2022-08-16T03:23:55.701" v="6490" actId="478"/>
          <ac:spMkLst>
            <pc:docMk/>
            <pc:sldMk cId="3611057912" sldId="2666"/>
            <ac:spMk id="13" creationId="{0CD1B4FB-5B25-6212-1B07-1B37F1895C1C}"/>
          </ac:spMkLst>
        </pc:spChg>
        <pc:picChg chg="del">
          <ac:chgData name="Adriana Guillén" userId="6e4f9490-648f-401f-bd81-74a91a04119d" providerId="ADAL" clId="{24A461C6-4203-478B-A990-3FD787179E55}" dt="2022-08-16T03:23:55.701" v="6490" actId="478"/>
          <ac:picMkLst>
            <pc:docMk/>
            <pc:sldMk cId="3611057912" sldId="2666"/>
            <ac:picMk id="3" creationId="{C5A2F260-0890-9FA5-62F9-85B473B66D8B}"/>
          </ac:picMkLst>
        </pc:picChg>
      </pc:sldChg>
      <pc:sldChg chg="modSp add mod modNotesTx">
        <pc:chgData name="Adriana Guillén" userId="6e4f9490-648f-401f-bd81-74a91a04119d" providerId="ADAL" clId="{24A461C6-4203-478B-A990-3FD787179E55}" dt="2022-08-17T12:00:37.661" v="10038" actId="20577"/>
        <pc:sldMkLst>
          <pc:docMk/>
          <pc:sldMk cId="611069750" sldId="2667"/>
        </pc:sldMkLst>
        <pc:spChg chg="mod">
          <ac:chgData name="Adriana Guillén" userId="6e4f9490-648f-401f-bd81-74a91a04119d" providerId="ADAL" clId="{24A461C6-4203-478B-A990-3FD787179E55}" dt="2022-08-17T11:57:15.926" v="9816" actId="20577"/>
          <ac:spMkLst>
            <pc:docMk/>
            <pc:sldMk cId="611069750" sldId="2667"/>
            <ac:spMk id="9" creationId="{3D5DE22B-D2E3-4A08-86C8-B442A9AFADF3}"/>
          </ac:spMkLst>
        </pc:spChg>
        <pc:graphicFrameChg chg="mod">
          <ac:chgData name="Adriana Guillén" userId="6e4f9490-648f-401f-bd81-74a91a04119d" providerId="ADAL" clId="{24A461C6-4203-478B-A990-3FD787179E55}" dt="2022-08-17T11:58:57.650" v="9915"/>
          <ac:graphicFrameMkLst>
            <pc:docMk/>
            <pc:sldMk cId="611069750" sldId="2667"/>
            <ac:graphicFrameMk id="5" creationId="{6C93AE28-DAF9-6CFD-F4A4-98A533C7EA74}"/>
          </ac:graphicFrameMkLst>
        </pc:graphicFrameChg>
        <pc:graphicFrameChg chg="mod">
          <ac:chgData name="Adriana Guillén" userId="6e4f9490-648f-401f-bd81-74a91a04119d" providerId="ADAL" clId="{24A461C6-4203-478B-A990-3FD787179E55}" dt="2022-08-17T12:00:08.869" v="9957" actId="20577"/>
          <ac:graphicFrameMkLst>
            <pc:docMk/>
            <pc:sldMk cId="611069750" sldId="2667"/>
            <ac:graphicFrameMk id="6" creationId="{9C89B3EB-C3F3-CB2A-6D44-B1A71DC5F25E}"/>
          </ac:graphicFrameMkLst>
        </pc:graphicFrameChg>
      </pc:sldChg>
      <pc:sldChg chg="addSp delSp modSp add mod ord delAnim modAnim modNotesTx">
        <pc:chgData name="Adriana Guillén" userId="6e4f9490-648f-401f-bd81-74a91a04119d" providerId="ADAL" clId="{24A461C6-4203-478B-A990-3FD787179E55}" dt="2022-08-17T12:37:53.667" v="10339"/>
        <pc:sldMkLst>
          <pc:docMk/>
          <pc:sldMk cId="1547312467" sldId="2668"/>
        </pc:sldMkLst>
        <pc:spChg chg="mod">
          <ac:chgData name="Adriana Guillén" userId="6e4f9490-648f-401f-bd81-74a91a04119d" providerId="ADAL" clId="{24A461C6-4203-478B-A990-3FD787179E55}" dt="2022-08-17T12:18:42.448" v="10123" actId="20577"/>
          <ac:spMkLst>
            <pc:docMk/>
            <pc:sldMk cId="1547312467" sldId="2668"/>
            <ac:spMk id="5" creationId="{6CED256F-68C9-89E2-5868-B880D5496D33}"/>
          </ac:spMkLst>
        </pc:spChg>
        <pc:spChg chg="add mod">
          <ac:chgData name="Adriana Guillén" userId="6e4f9490-648f-401f-bd81-74a91a04119d" providerId="ADAL" clId="{24A461C6-4203-478B-A990-3FD787179E55}" dt="2022-08-17T12:28:16.571" v="10253" actId="20577"/>
          <ac:spMkLst>
            <pc:docMk/>
            <pc:sldMk cId="1547312467" sldId="2668"/>
            <ac:spMk id="7" creationId="{2398E9F2-2410-7CE9-6F49-905629D11DD6}"/>
          </ac:spMkLst>
        </pc:spChg>
        <pc:spChg chg="mod">
          <ac:chgData name="Adriana Guillén" userId="6e4f9490-648f-401f-bd81-74a91a04119d" providerId="ADAL" clId="{24A461C6-4203-478B-A990-3FD787179E55}" dt="2022-08-17T12:18:36.363" v="10122" actId="1076"/>
          <ac:spMkLst>
            <pc:docMk/>
            <pc:sldMk cId="1547312467" sldId="2668"/>
            <ac:spMk id="13" creationId="{0CD1B4FB-5B25-6212-1B07-1B37F1895C1C}"/>
          </ac:spMkLst>
        </pc:spChg>
        <pc:graphicFrameChg chg="mod">
          <ac:chgData name="Adriana Guillén" userId="6e4f9490-648f-401f-bd81-74a91a04119d" providerId="ADAL" clId="{24A461C6-4203-478B-A990-3FD787179E55}" dt="2022-08-17T12:36:57.068" v="10329" actId="14100"/>
          <ac:graphicFrameMkLst>
            <pc:docMk/>
            <pc:sldMk cId="1547312467" sldId="2668"/>
            <ac:graphicFrameMk id="2" creationId="{FA6A7157-3812-D066-F881-32C41F7CE2AE}"/>
          </ac:graphicFrameMkLst>
        </pc:graphicFrameChg>
        <pc:graphicFrameChg chg="del mod">
          <ac:chgData name="Adriana Guillén" userId="6e4f9490-648f-401f-bd81-74a91a04119d" providerId="ADAL" clId="{24A461C6-4203-478B-A990-3FD787179E55}" dt="2022-08-17T12:17:32.635" v="10110" actId="478"/>
          <ac:graphicFrameMkLst>
            <pc:docMk/>
            <pc:sldMk cId="1547312467" sldId="2668"/>
            <ac:graphicFrameMk id="6" creationId="{3184B48D-B815-F4F1-7DDB-F0B124795DD9}"/>
          </ac:graphicFrameMkLst>
        </pc:graphicFrameChg>
        <pc:picChg chg="mod">
          <ac:chgData name="Adriana Guillén" userId="6e4f9490-648f-401f-bd81-74a91a04119d" providerId="ADAL" clId="{24A461C6-4203-478B-A990-3FD787179E55}" dt="2022-08-17T12:32:17.101" v="10292" actId="1076"/>
          <ac:picMkLst>
            <pc:docMk/>
            <pc:sldMk cId="1547312467" sldId="2668"/>
            <ac:picMk id="3" creationId="{C5A2F260-0890-9FA5-62F9-85B473B66D8B}"/>
          </ac:picMkLst>
        </pc:picChg>
        <pc:picChg chg="add del mod">
          <ac:chgData name="Adriana Guillén" userId="6e4f9490-648f-401f-bd81-74a91a04119d" providerId="ADAL" clId="{24A461C6-4203-478B-A990-3FD787179E55}" dt="2022-08-17T12:27:09.856" v="10194" actId="478"/>
          <ac:picMkLst>
            <pc:docMk/>
            <pc:sldMk cId="1547312467" sldId="2668"/>
            <ac:picMk id="8" creationId="{1089B79E-6CF7-7849-062E-ED892B0895A9}"/>
          </ac:picMkLst>
        </pc:picChg>
        <pc:picChg chg="add mod">
          <ac:chgData name="Adriana Guillén" userId="6e4f9490-648f-401f-bd81-74a91a04119d" providerId="ADAL" clId="{24A461C6-4203-478B-A990-3FD787179E55}" dt="2022-08-17T12:32:02.880" v="10289" actId="207"/>
          <ac:picMkLst>
            <pc:docMk/>
            <pc:sldMk cId="1547312467" sldId="2668"/>
            <ac:picMk id="10" creationId="{FC449176-BFC5-927E-0EB2-00FD6BF764AA}"/>
          </ac:picMkLst>
        </pc:picChg>
        <pc:picChg chg="add mod">
          <ac:chgData name="Adriana Guillén" userId="6e4f9490-648f-401f-bd81-74a91a04119d" providerId="ADAL" clId="{24A461C6-4203-478B-A990-3FD787179E55}" dt="2022-08-17T12:31:48.130" v="10286" actId="1037"/>
          <ac:picMkLst>
            <pc:docMk/>
            <pc:sldMk cId="1547312467" sldId="2668"/>
            <ac:picMk id="12" creationId="{67F9EAD6-BB68-F5E8-1707-67464A9772B2}"/>
          </ac:picMkLst>
        </pc:picChg>
        <pc:picChg chg="add mod">
          <ac:chgData name="Adriana Guillén" userId="6e4f9490-648f-401f-bd81-74a91a04119d" providerId="ADAL" clId="{24A461C6-4203-478B-A990-3FD787179E55}" dt="2022-08-17T12:31:48.130" v="10286" actId="1037"/>
          <ac:picMkLst>
            <pc:docMk/>
            <pc:sldMk cId="1547312467" sldId="2668"/>
            <ac:picMk id="14" creationId="{DFCB169A-4E31-E5AF-1311-1F31C17FD9D2}"/>
          </ac:picMkLst>
        </pc:picChg>
        <pc:picChg chg="add mod">
          <ac:chgData name="Adriana Guillén" userId="6e4f9490-648f-401f-bd81-74a91a04119d" providerId="ADAL" clId="{24A461C6-4203-478B-A990-3FD787179E55}" dt="2022-08-17T12:31:48.130" v="10286" actId="1037"/>
          <ac:picMkLst>
            <pc:docMk/>
            <pc:sldMk cId="1547312467" sldId="2668"/>
            <ac:picMk id="15" creationId="{7249FA21-DFA6-6F6C-2EBB-A50806E9FD0A}"/>
          </ac:picMkLst>
        </pc:picChg>
      </pc:sldChg>
      <pc:sldChg chg="addSp modSp new mod modAnim">
        <pc:chgData name="Adriana Guillén" userId="6e4f9490-648f-401f-bd81-74a91a04119d" providerId="ADAL" clId="{24A461C6-4203-478B-A990-3FD787179E55}" dt="2022-08-17T14:44:38.655" v="10845" actId="1076"/>
        <pc:sldMkLst>
          <pc:docMk/>
          <pc:sldMk cId="88019073" sldId="2669"/>
        </pc:sldMkLst>
        <pc:picChg chg="add mod modCrop">
          <ac:chgData name="Adriana Guillén" userId="6e4f9490-648f-401f-bd81-74a91a04119d" providerId="ADAL" clId="{24A461C6-4203-478B-A990-3FD787179E55}" dt="2022-08-17T14:44:38.655" v="10845" actId="1076"/>
          <ac:picMkLst>
            <pc:docMk/>
            <pc:sldMk cId="88019073" sldId="2669"/>
            <ac:picMk id="2" creationId="{6FD886F7-D43B-F3EA-8927-8D44D2016A07}"/>
          </ac:picMkLst>
        </pc:picChg>
      </pc:sldChg>
      <pc:sldChg chg="addSp modSp new mod modAnim modNotesTx">
        <pc:chgData name="Adriana Guillén" userId="6e4f9490-648f-401f-bd81-74a91a04119d" providerId="ADAL" clId="{24A461C6-4203-478B-A990-3FD787179E55}" dt="2022-08-17T14:49:16.299" v="10856" actId="14100"/>
        <pc:sldMkLst>
          <pc:docMk/>
          <pc:sldMk cId="1083733929" sldId="2670"/>
        </pc:sldMkLst>
        <pc:picChg chg="add mod modCrop">
          <ac:chgData name="Adriana Guillén" userId="6e4f9490-648f-401f-bd81-74a91a04119d" providerId="ADAL" clId="{24A461C6-4203-478B-A990-3FD787179E55}" dt="2022-08-17T14:49:16.299" v="10856" actId="14100"/>
          <ac:picMkLst>
            <pc:docMk/>
            <pc:sldMk cId="1083733929" sldId="2670"/>
            <ac:picMk id="2" creationId="{D8DB8C24-0C4B-B1F1-553B-D4C7FE80F6B2}"/>
          </ac:picMkLst>
        </pc:picChg>
      </pc:sldChg>
      <pc:sldChg chg="addSp delSp modSp add mod modAnim modNotesTx">
        <pc:chgData name="Adriana Guillén" userId="6e4f9490-648f-401f-bd81-74a91a04119d" providerId="ADAL" clId="{24A461C6-4203-478B-A990-3FD787179E55}" dt="2022-08-17T14:54:15.972" v="10870" actId="1076"/>
        <pc:sldMkLst>
          <pc:docMk/>
          <pc:sldMk cId="2073370299" sldId="2671"/>
        </pc:sldMkLst>
        <pc:spChg chg="add del">
          <ac:chgData name="Adriana Guillén" userId="6e4f9490-648f-401f-bd81-74a91a04119d" providerId="ADAL" clId="{24A461C6-4203-478B-A990-3FD787179E55}" dt="2022-08-17T14:33:37.610" v="10800" actId="22"/>
          <ac:spMkLst>
            <pc:docMk/>
            <pc:sldMk cId="2073370299" sldId="2671"/>
            <ac:spMk id="3" creationId="{5E22E37E-A67A-D0DC-E4FD-F024B2C9DD0D}"/>
          </ac:spMkLst>
        </pc:spChg>
        <pc:picChg chg="add mod modCrop">
          <ac:chgData name="Adriana Guillén" userId="6e4f9490-648f-401f-bd81-74a91a04119d" providerId="ADAL" clId="{24A461C6-4203-478B-A990-3FD787179E55}" dt="2022-08-17T14:54:15.972" v="10870" actId="1076"/>
          <ac:picMkLst>
            <pc:docMk/>
            <pc:sldMk cId="2073370299" sldId="2671"/>
            <ac:picMk id="4" creationId="{443501AC-5E2D-BC8C-F811-E3FB1B886D6E}"/>
          </ac:picMkLst>
        </pc:picChg>
      </pc:sldChg>
      <pc:sldChg chg="new">
        <pc:chgData name="Adriana Guillén" userId="6e4f9490-648f-401f-bd81-74a91a04119d" providerId="ADAL" clId="{24A461C6-4203-478B-A990-3FD787179E55}" dt="2022-08-17T14:54:54.466" v="10874" actId="680"/>
        <pc:sldMkLst>
          <pc:docMk/>
          <pc:sldMk cId="31635309" sldId="26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Users\cindyromero\Desktop\MF\Informe%20Agri&#769;cola\Base%20Informe%20Agricola_Nov-21_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d.docs.live.net/d2843b4ef5d31df2/Documentos/Investigaciones%202021/Otros/Datos%20Soj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indyromero\Downloads\Base%20Informe%20Agri&#769;cola%20May%202022%20(3)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1200" b="1" dirty="0">
                <a:effectLst/>
              </a:rPr>
              <a:t>Indicador mensual de actividad económica del Paraguay</a:t>
            </a:r>
          </a:p>
          <a:p>
            <a:pPr>
              <a:defRPr/>
            </a:pPr>
            <a:r>
              <a:rPr lang="es-ES" sz="1200" b="0" dirty="0">
                <a:effectLst/>
              </a:rPr>
              <a:t> (</a:t>
            </a:r>
            <a:r>
              <a:rPr lang="es-ES" sz="1200" b="0" dirty="0" err="1">
                <a:effectLst/>
              </a:rPr>
              <a:t>var</a:t>
            </a:r>
            <a:r>
              <a:rPr lang="es-ES" sz="1200" b="0" dirty="0">
                <a:effectLst/>
              </a:rPr>
              <a:t>. Acumulada %)</a:t>
            </a:r>
            <a:endParaRPr lang="en-US" sz="1200" b="0" dirty="0">
              <a:effectLst/>
            </a:endParaRPr>
          </a:p>
        </c:rich>
      </c:tx>
      <c:layout>
        <c:manualLayout>
          <c:xMode val="edge"/>
          <c:yMode val="edge"/>
          <c:x val="0.21604834853127558"/>
          <c:y val="2.85795877383216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6.4198091517630063E-2"/>
          <c:y val="0.15411193881897892"/>
          <c:w val="0.8989604304022355"/>
          <c:h val="0.71794309781577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Enero - Julio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Ene - Jul 2019</c:v>
                </c:pt>
                <c:pt idx="1">
                  <c:v>Ene - Jul 2020</c:v>
                </c:pt>
                <c:pt idx="2">
                  <c:v>Ene - Jul 2021</c:v>
                </c:pt>
                <c:pt idx="3">
                  <c:v>Ene - Jul 2022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-2.5000000000000001E-2</c:v>
                </c:pt>
                <c:pt idx="1">
                  <c:v>-4.9371023583456419E-3</c:v>
                </c:pt>
                <c:pt idx="2">
                  <c:v>6.2E-2</c:v>
                </c:pt>
                <c:pt idx="3">
                  <c:v>-2.8000000000000001E-2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25-4BD7-9E18-F49C71147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7362584"/>
        <c:axId val="267355136"/>
      </c:barChart>
      <c:catAx>
        <c:axId val="26736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355136"/>
        <c:crosses val="autoZero"/>
        <c:auto val="1"/>
        <c:lblAlgn val="ctr"/>
        <c:lblOffset val="100"/>
        <c:noMultiLvlLbl val="0"/>
      </c:catAx>
      <c:valAx>
        <c:axId val="26735513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3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PY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1400" b="1" i="0" baseline="0" dirty="0">
                <a:solidFill>
                  <a:schemeClr val="tx1"/>
                </a:solidFill>
                <a:effectLst/>
              </a:rPr>
              <a:t>Precio de los fertilizantes</a:t>
            </a:r>
            <a:endParaRPr lang="es-PY" sz="140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s-PY" sz="1400" b="0" i="0" baseline="0" dirty="0">
                <a:solidFill>
                  <a:schemeClr val="tx1"/>
                </a:solidFill>
                <a:effectLst/>
              </a:rPr>
              <a:t>(US$/ton)</a:t>
            </a:r>
            <a:endParaRPr lang="es-PY" sz="1400" b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350255121911391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7.9548667680997456E-2"/>
          <c:y val="0.13734620968859382"/>
          <c:w val="0.89570133037018351"/>
          <c:h val="0.60412147792926041"/>
        </c:manualLayout>
      </c:layout>
      <c:lineChart>
        <c:grouping val="standard"/>
        <c:varyColors val="0"/>
        <c:ser>
          <c:idx val="0"/>
          <c:order val="0"/>
          <c:tx>
            <c:strRef>
              <c:f>'G20-Quí-Precios'!$AL$167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70AD47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-3.6725325172149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38-4994-AD8D-16C2E75FD56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70AD4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'G20-Quí-Precios'!$AJ$168:$AJ$179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'G20-Quí-Precios'!$AL$168:$AL$179</c:f>
              <c:numCache>
                <c:formatCode>_(* #,##0_);_(* \(#,##0\);_(* "-"_);_(@_)</c:formatCode>
                <c:ptCount val="12"/>
                <c:pt idx="0">
                  <c:v>338.16182870753795</c:v>
                </c:pt>
                <c:pt idx="1">
                  <c:v>385.21654835806766</c:v>
                </c:pt>
                <c:pt idx="2">
                  <c:v>314.11446622857483</c:v>
                </c:pt>
                <c:pt idx="3">
                  <c:v>394.0101251087616</c:v>
                </c:pt>
                <c:pt idx="4">
                  <c:v>389.00322323168581</c:v>
                </c:pt>
                <c:pt idx="5">
                  <c:v>376.04895635774068</c:v>
                </c:pt>
                <c:pt idx="6">
                  <c:v>365.41568159455909</c:v>
                </c:pt>
                <c:pt idx="7">
                  <c:v>377.18222290450171</c:v>
                </c:pt>
                <c:pt idx="8">
                  <c:v>339.5243491774504</c:v>
                </c:pt>
                <c:pt idx="9">
                  <c:v>408.54148309888706</c:v>
                </c:pt>
                <c:pt idx="10">
                  <c:v>352.18532340598301</c:v>
                </c:pt>
                <c:pt idx="11">
                  <c:v>325.7143880499342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038-4994-AD8D-16C2E75FD560}"/>
            </c:ext>
          </c:extLst>
        </c:ser>
        <c:ser>
          <c:idx val="1"/>
          <c:order val="1"/>
          <c:tx>
            <c:strRef>
              <c:f>'G20-Quí-Precios'!$AM$167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ED7D3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38-4994-AD8D-16C2E75FD56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ED7D3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'G20-Quí-Precios'!$AJ$168:$AJ$179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'G20-Quí-Precios'!$AM$168:$AM$179</c:f>
              <c:numCache>
                <c:formatCode>_(* #,##0_);_(* \(#,##0\);_(* "-"_);_(@_)</c:formatCode>
                <c:ptCount val="12"/>
                <c:pt idx="0">
                  <c:v>331.59829104492871</c:v>
                </c:pt>
                <c:pt idx="1">
                  <c:v>351.75267570285229</c:v>
                </c:pt>
                <c:pt idx="2">
                  <c:v>331.98086143510022</c:v>
                </c:pt>
                <c:pt idx="3">
                  <c:v>857.14965271912388</c:v>
                </c:pt>
                <c:pt idx="4">
                  <c:v>879.70382527029403</c:v>
                </c:pt>
                <c:pt idx="5">
                  <c:v>705.1871813900724</c:v>
                </c:pt>
                <c:pt idx="6">
                  <c:v>314.24123300924992</c:v>
                </c:pt>
                <c:pt idx="7">
                  <c:v>299.03646810875898</c:v>
                </c:pt>
                <c:pt idx="8">
                  <c:v>331.32918224683522</c:v>
                </c:pt>
                <c:pt idx="9">
                  <c:v>304.94584794699045</c:v>
                </c:pt>
                <c:pt idx="10">
                  <c:v>328.7408064305456</c:v>
                </c:pt>
                <c:pt idx="11">
                  <c:v>304.37833173693048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038-4994-AD8D-16C2E75FD560}"/>
            </c:ext>
          </c:extLst>
        </c:ser>
        <c:ser>
          <c:idx val="2"/>
          <c:order val="2"/>
          <c:tx>
            <c:strRef>
              <c:f>'G20-Quí-Precios'!$AN$167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rgbClr val="5B9BD5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38-4994-AD8D-16C2E75FD56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00B0F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'G20-Quí-Precios'!$AJ$168:$AJ$179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'G20-Quí-Precios'!$AN$168:$AN$179</c:f>
              <c:numCache>
                <c:formatCode>_(* #,##0_);_(* \(#,##0\);_(* "-"_);_(@_)</c:formatCode>
                <c:ptCount val="12"/>
                <c:pt idx="0">
                  <c:v>314.44518572458662</c:v>
                </c:pt>
                <c:pt idx="1">
                  <c:v>301.00075562877953</c:v>
                </c:pt>
                <c:pt idx="2">
                  <c:v>327.60922960122701</c:v>
                </c:pt>
                <c:pt idx="3">
                  <c:v>339.96650838412393</c:v>
                </c:pt>
                <c:pt idx="4">
                  <c:v>349.63421614456149</c:v>
                </c:pt>
                <c:pt idx="5">
                  <c:v>368.12440607842632</c:v>
                </c:pt>
                <c:pt idx="6">
                  <c:v>394.76702395541423</c:v>
                </c:pt>
                <c:pt idx="7">
                  <c:v>944.14133622092129</c:v>
                </c:pt>
                <c:pt idx="8">
                  <c:v>468.26427502101296</c:v>
                </c:pt>
                <c:pt idx="9">
                  <c:v>477.6563279966789</c:v>
                </c:pt>
                <c:pt idx="10">
                  <c:v>485.06448534568153</c:v>
                </c:pt>
                <c:pt idx="11">
                  <c:v>577.81034187513035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8038-4994-AD8D-16C2E75FD560}"/>
            </c:ext>
          </c:extLst>
        </c:ser>
        <c:ser>
          <c:idx val="3"/>
          <c:order val="3"/>
          <c:tx>
            <c:strRef>
              <c:f>'G20-Quí-Precios'!$AO$167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5042161176153408E-2"/>
                  <c:y val="0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38-4994-AD8D-16C2E75FD5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'G20-Quí-Precios'!$AJ$168:$AJ$179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'G20-Quí-Precios'!$AO$168:$AO$179</c:f>
              <c:numCache>
                <c:formatCode>_(* #,##0_);_(* \(#,##0\);_(* "-"_);_(@_)</c:formatCode>
                <c:ptCount val="12"/>
                <c:pt idx="0">
                  <c:v>528.39545523603499</c:v>
                </c:pt>
                <c:pt idx="1">
                  <c:v>993.86707854083136</c:v>
                </c:pt>
                <c:pt idx="2">
                  <c:v>646.65416688251059</c:v>
                </c:pt>
                <c:pt idx="3">
                  <c:v>735.26984086712798</c:v>
                </c:pt>
                <c:pt idx="4">
                  <c:v>1184.2377505024713</c:v>
                </c:pt>
                <c:pt idx="5">
                  <c:v>828.88420721054672</c:v>
                </c:pt>
                <c:pt idx="6">
                  <c:v>815.66210306121525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8038-4994-AD8D-16C2E75FD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418824"/>
        <c:axId val="321418040"/>
      </c:lineChart>
      <c:catAx>
        <c:axId val="32141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1418040"/>
        <c:crosses val="autoZero"/>
        <c:auto val="0"/>
        <c:lblAlgn val="ctr"/>
        <c:lblOffset val="100"/>
        <c:noMultiLvlLbl val="0"/>
      </c:catAx>
      <c:valAx>
        <c:axId val="321418040"/>
        <c:scaling>
          <c:orientation val="minMax"/>
          <c:max val="1200"/>
          <c:min val="250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141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Y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1200" b="1" dirty="0">
                <a:effectLst/>
              </a:rPr>
              <a:t>Inflación acumulada </a:t>
            </a:r>
          </a:p>
          <a:p>
            <a:pPr>
              <a:defRPr/>
            </a:pPr>
            <a:r>
              <a:rPr lang="es-ES" sz="1200" b="0" dirty="0">
                <a:effectLst/>
              </a:rPr>
              <a:t>(variación interanual %)</a:t>
            </a:r>
            <a:endParaRPr lang="en-US" sz="1200" b="0" dirty="0">
              <a:effectLst/>
            </a:endParaRPr>
          </a:p>
        </c:rich>
      </c:tx>
      <c:layout>
        <c:manualLayout>
          <c:xMode val="edge"/>
          <c:yMode val="edge"/>
          <c:x val="0.313127658129525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8.6014324553258095E-2"/>
          <c:y val="0.12210684509578075"/>
          <c:w val="0.89651635396733842"/>
          <c:h val="0.74994809043829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178483006891326E-17"/>
                  <c:y val="-1.71791904543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885-42D0-B43C-84D107A76FB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Ene - Ago
 2019</c:v>
                </c:pt>
                <c:pt idx="1">
                  <c:v>Ene - Ago
 2020</c:v>
                </c:pt>
                <c:pt idx="2">
                  <c:v>Ene - Ago 
2021</c:v>
                </c:pt>
                <c:pt idx="3">
                  <c:v>Ene - Ago 
2022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1.3565891472868241E-2</c:v>
                </c:pt>
                <c:pt idx="1">
                  <c:v>1.8850141376061114E-3</c:v>
                </c:pt>
                <c:pt idx="2">
                  <c:v>3.5977859778597798E-2</c:v>
                </c:pt>
                <c:pt idx="3">
                  <c:v>7.1675302245250316E-2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CB-41B3-9EF9-6B4CAA1548A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Alimentos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9805365487316299E-2"/>
                  <c:y val="2.863198409053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85-42D0-B43C-84D107A76FB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870243658210947E-2"/>
                  <c:y val="5.7263968181073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885-42D0-B43C-84D107A76FB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Ene - Ago
 2019</c:v>
                </c:pt>
                <c:pt idx="1">
                  <c:v>Ene - Ago
 2020</c:v>
                </c:pt>
                <c:pt idx="2">
                  <c:v>Ene - Ago 
2021</c:v>
                </c:pt>
                <c:pt idx="3">
                  <c:v>Ene - Ago 
2022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-1.006036217303885E-3</c:v>
                </c:pt>
                <c:pt idx="1">
                  <c:v>-2.8155339805825297E-2</c:v>
                </c:pt>
                <c:pt idx="2">
                  <c:v>4.8872180451127623E-2</c:v>
                </c:pt>
                <c:pt idx="3">
                  <c:v>8.4518828451882744E-2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CB-41B3-9EF9-6B4CAA1548A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Transporte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F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Ene - Ago
 2019</c:v>
                </c:pt>
                <c:pt idx="1">
                  <c:v>Ene - Ago
 2020</c:v>
                </c:pt>
                <c:pt idx="2">
                  <c:v>Ene - Ago 
2021</c:v>
                </c:pt>
                <c:pt idx="3">
                  <c:v>Ene - Ago 
2022</c:v>
                </c:pt>
              </c:strCache>
            </c:strRef>
          </c:cat>
          <c:val>
            <c:numRef>
              <c:f>Hoja1!$D$2:$D$5</c:f>
              <c:numCache>
                <c:formatCode>0.0%</c:formatCode>
                <c:ptCount val="4"/>
                <c:pt idx="0">
                  <c:v>1.8132366273798661E-2</c:v>
                </c:pt>
                <c:pt idx="1">
                  <c:v>-3.5087719298245723E-3</c:v>
                </c:pt>
                <c:pt idx="2">
                  <c:v>8.4790209790209792E-2</c:v>
                </c:pt>
                <c:pt idx="3">
                  <c:v>0.15384615384615374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CB-41B3-9EF9-6B4CAA154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67360624"/>
        <c:axId val="267361408"/>
      </c:barChart>
      <c:catAx>
        <c:axId val="2673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361408"/>
        <c:crosses val="autoZero"/>
        <c:auto val="1"/>
        <c:lblAlgn val="ctr"/>
        <c:lblOffset val="100"/>
        <c:noMultiLvlLbl val="0"/>
      </c:catAx>
      <c:valAx>
        <c:axId val="267361408"/>
        <c:scaling>
          <c:orientation val="minMax"/>
          <c:min val="-6.0000000000000012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36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371730015020027"/>
          <c:y val="0.17465510295227318"/>
          <c:w val="0.27421667892299872"/>
          <c:h val="0.12796129677186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Y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PY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1200" b="1" i="0" u="none" strike="noStrike" baseline="0" dirty="0">
                <a:effectLst/>
              </a:rPr>
              <a:t>Tasa de desempleo del Paraguay </a:t>
            </a:r>
          </a:p>
          <a:p>
            <a:pPr>
              <a:defRPr/>
            </a:pPr>
            <a:r>
              <a:rPr lang="es-ES" sz="1200" b="1" i="0" u="none" strike="noStrike" baseline="0" dirty="0">
                <a:effectLst/>
              </a:rPr>
              <a:t>(% de la fuerza de trabajo)*</a:t>
            </a:r>
            <a:endParaRPr lang="en-US" dirty="0"/>
          </a:p>
        </c:rich>
      </c:tx>
      <c:layout>
        <c:manualLayout>
          <c:xMode val="edge"/>
          <c:yMode val="edge"/>
          <c:x val="0.24574965904737361"/>
          <c:y val="1.436007762733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6.4198091517630063E-2"/>
          <c:y val="0.16328388756855705"/>
          <c:w val="0.9130628903945146"/>
          <c:h val="0.6973427302571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TASA DE DESEMPLEO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Enero - Marzo 2019</c:v>
                </c:pt>
                <c:pt idx="1">
                  <c:v>Abril -Junio 2019</c:v>
                </c:pt>
                <c:pt idx="2">
                  <c:v>Enero - Marzo 2020</c:v>
                </c:pt>
                <c:pt idx="3">
                  <c:v>Abril -Junio 2020</c:v>
                </c:pt>
                <c:pt idx="4">
                  <c:v>Enero - Marzo 2021</c:v>
                </c:pt>
                <c:pt idx="5">
                  <c:v>Abril -Junio 2021</c:v>
                </c:pt>
                <c:pt idx="6">
                  <c:v>Enero - Marzo 2022</c:v>
                </c:pt>
                <c:pt idx="7">
                  <c:v>Abril -Junio 2022</c:v>
                </c:pt>
              </c:strCache>
            </c:strRef>
          </c:cat>
          <c:val>
            <c:numRef>
              <c:f>Hoja1!$B$2:$B$9</c:f>
              <c:numCache>
                <c:formatCode>0.0%</c:formatCode>
                <c:ptCount val="8"/>
                <c:pt idx="0">
                  <c:v>6.9000000000000006E-2</c:v>
                </c:pt>
                <c:pt idx="1">
                  <c:v>7.3999999999999996E-2</c:v>
                </c:pt>
                <c:pt idx="2">
                  <c:v>7.9000000000000001E-2</c:v>
                </c:pt>
                <c:pt idx="3">
                  <c:v>7.5999999999999998E-2</c:v>
                </c:pt>
                <c:pt idx="4">
                  <c:v>8.1000000000000003E-2</c:v>
                </c:pt>
                <c:pt idx="5">
                  <c:v>8.5999999999999993E-2</c:v>
                </c:pt>
                <c:pt idx="6">
                  <c:v>8.5000000000000006E-2</c:v>
                </c:pt>
                <c:pt idx="7">
                  <c:v>6.7000000000000004E-2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0-48F5-8A29-959E0BFCE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7501960"/>
        <c:axId val="267507448"/>
      </c:barChart>
      <c:catAx>
        <c:axId val="26750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507448"/>
        <c:crosses val="autoZero"/>
        <c:auto val="1"/>
        <c:lblAlgn val="ctr"/>
        <c:lblOffset val="100"/>
        <c:noMultiLvlLbl val="0"/>
      </c:catAx>
      <c:valAx>
        <c:axId val="26750744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50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P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1200" b="1" i="0" u="none" strike="noStrike" baseline="0" dirty="0">
                <a:effectLst/>
              </a:rPr>
              <a:t>Exportaciones de soja (granos, harina y aceite) en millones de USD</a:t>
            </a:r>
            <a:endParaRPr lang="en-US" b="1" dirty="0"/>
          </a:p>
        </c:rich>
      </c:tx>
      <c:layout>
        <c:manualLayout>
          <c:xMode val="edge"/>
          <c:yMode val="edge"/>
          <c:x val="0.1651909939097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6.4198091517630063E-2"/>
          <c:y val="0.14205737863525378"/>
          <c:w val="0.9130628903945146"/>
          <c:h val="0.72999719522445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2549032915553697E-17"/>
                  <c:y val="-1.9525806241185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8C-45FB-ABAC-3B3E12BA32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Ene - Ago 
2019</c:v>
                </c:pt>
                <c:pt idx="1">
                  <c:v>Ene - Ago 
2020</c:v>
                </c:pt>
                <c:pt idx="2">
                  <c:v>Ene - Ago 
2021</c:v>
                </c:pt>
                <c:pt idx="3">
                  <c:v>Ene - Ago 
2022</c:v>
                </c:pt>
              </c:strCache>
            </c:strRef>
          </c:cat>
          <c:val>
            <c:numRef>
              <c:f>Hoja1!$B$2:$B$5</c:f>
              <c:numCache>
                <c:formatCode>_(* #,##0_);_(* \(#,##0\);_(* "-"_);_(@_)</c:formatCode>
                <c:ptCount val="4"/>
                <c:pt idx="0">
                  <c:v>2135.3894770000006</c:v>
                </c:pt>
                <c:pt idx="1">
                  <c:v>2313.6026879999999</c:v>
                </c:pt>
                <c:pt idx="2">
                  <c:v>3174.5767360000009</c:v>
                </c:pt>
                <c:pt idx="3">
                  <c:v>2077.8658949999999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8C-45FB-ABAC-3B3E12BA3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67507840"/>
        <c:axId val="267500784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VAR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Ene - Ago 
2019</c:v>
                </c:pt>
                <c:pt idx="1">
                  <c:v>Ene - Ago 
2020</c:v>
                </c:pt>
                <c:pt idx="2">
                  <c:v>Ene - Ago 
2021</c:v>
                </c:pt>
                <c:pt idx="3">
                  <c:v>Ene - Ago 
2022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1">
                  <c:v>8.3457005347038704E-2</c:v>
                </c:pt>
                <c:pt idx="2">
                  <c:v>0.37213565339702837</c:v>
                </c:pt>
                <c:pt idx="3">
                  <c:v>-0.34546679201771879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8C-45FB-ABAC-3B3E12BA3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503136"/>
        <c:axId val="267501568"/>
      </c:lineChart>
      <c:catAx>
        <c:axId val="2675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500784"/>
        <c:crosses val="autoZero"/>
        <c:auto val="1"/>
        <c:lblAlgn val="ctr"/>
        <c:lblOffset val="100"/>
        <c:noMultiLvlLbl val="0"/>
      </c:catAx>
      <c:valAx>
        <c:axId val="26750078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507840"/>
        <c:crosses val="autoZero"/>
        <c:crossBetween val="between"/>
      </c:valAx>
      <c:valAx>
        <c:axId val="267501568"/>
        <c:scaling>
          <c:orientation val="minMax"/>
          <c:max val="0.4"/>
          <c:min val="-0.4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503136"/>
        <c:crosses val="max"/>
        <c:crossBetween val="between"/>
        <c:majorUnit val="0.1"/>
      </c:valAx>
      <c:catAx>
        <c:axId val="26750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7501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PY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1200" b="1" dirty="0">
                <a:effectLst/>
              </a:rPr>
              <a:t>Flete de granos </a:t>
            </a:r>
          </a:p>
          <a:p>
            <a:pPr>
              <a:defRPr/>
            </a:pPr>
            <a:r>
              <a:rPr lang="es-ES" sz="1200" b="0" dirty="0">
                <a:effectLst/>
              </a:rPr>
              <a:t>(en cantidad)</a:t>
            </a:r>
            <a:endParaRPr lang="en-US" sz="1200" b="0" dirty="0">
              <a:effectLst/>
            </a:endParaRPr>
          </a:p>
        </c:rich>
      </c:tx>
      <c:layout>
        <c:manualLayout>
          <c:xMode val="edge"/>
          <c:yMode val="edge"/>
          <c:x val="0.342085867020486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0.1777812712919371"/>
          <c:y val="0.12653720443654226"/>
          <c:w val="0.9130628903945146"/>
          <c:h val="0.7660602878737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FLETE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Ene - Ago
2019</c:v>
                </c:pt>
                <c:pt idx="1">
                  <c:v>Ene - Ago
2020</c:v>
                </c:pt>
                <c:pt idx="2">
                  <c:v>Ene - Ago
2021</c:v>
                </c:pt>
                <c:pt idx="3">
                  <c:v>Ene - Ago 
2022</c:v>
                </c:pt>
              </c:strCache>
            </c:strRef>
          </c:cat>
          <c:val>
            <c:numRef>
              <c:f>Hoja1!$B$2:$B$5</c:f>
              <c:numCache>
                <c:formatCode>_(* #,##0_);_(* \(#,##0\);_(* "-"_);_(@_)</c:formatCode>
                <c:ptCount val="4"/>
                <c:pt idx="0">
                  <c:v>222597</c:v>
                </c:pt>
                <c:pt idx="1">
                  <c:v>221879</c:v>
                </c:pt>
                <c:pt idx="2">
                  <c:v>238328</c:v>
                </c:pt>
                <c:pt idx="3">
                  <c:v>150028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C0-4CF4-8766-6066A2DD4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67355528"/>
        <c:axId val="267356312"/>
      </c:barChart>
      <c:catAx>
        <c:axId val="26735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356312"/>
        <c:crosses val="autoZero"/>
        <c:auto val="1"/>
        <c:lblAlgn val="ctr"/>
        <c:lblOffset val="100"/>
        <c:noMultiLvlLbl val="0"/>
      </c:catAx>
      <c:valAx>
        <c:axId val="26735631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35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PY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1200" b="1" i="0" u="none" strike="noStrike" baseline="0" dirty="0">
                <a:effectLst/>
              </a:rPr>
              <a:t>Tasa de crecimiento del PIB real (%) </a:t>
            </a:r>
            <a:endParaRPr lang="en-US" dirty="0"/>
          </a:p>
        </c:rich>
      </c:tx>
      <c:layout>
        <c:manualLayout>
          <c:xMode val="edge"/>
          <c:yMode val="edge"/>
          <c:x val="0.23814158658622558"/>
          <c:y val="2.2315207132783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0.12626414620888096"/>
          <c:y val="0.10300576615288246"/>
          <c:w val="0.82080966707926295"/>
          <c:h val="0.76904880770682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PIB Total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2060"/>
              </a:solidFill>
              <a:ln w="28575" cap="rnd">
                <a:noFill/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E1-4F4E-BE1A-3294C5AA517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Hoja1!$B$2:$B$5</c:f>
              <c:numCache>
                <c:formatCode>#,#00</c:formatCode>
                <c:ptCount val="4"/>
                <c:pt idx="0">
                  <c:v>-0.4018551007021216</c:v>
                </c:pt>
                <c:pt idx="1">
                  <c:v>-0.81978539094554037</c:v>
                </c:pt>
                <c:pt idx="2">
                  <c:v>4.1024134153223315</c:v>
                </c:pt>
                <c:pt idx="3">
                  <c:v>-1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E1-4F4E-BE1A-3294C5AA517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PIB Agricultura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Hoja1!$C$2:$C$5</c:f>
              <c:numCache>
                <c:formatCode>#,#00</c:formatCode>
                <c:ptCount val="4"/>
                <c:pt idx="0">
                  <c:v>-4.4342075091701076</c:v>
                </c:pt>
                <c:pt idx="1">
                  <c:v>9.0144944532933238</c:v>
                </c:pt>
                <c:pt idx="2">
                  <c:v>-18.106408279610321</c:v>
                </c:pt>
                <c:pt idx="3">
                  <c:v>-28.8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C9-4BDD-8D4B-6155F8297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7356704"/>
        <c:axId val="233133432"/>
      </c:barChart>
      <c:catAx>
        <c:axId val="26735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33133432"/>
        <c:crosses val="autoZero"/>
        <c:auto val="1"/>
        <c:lblAlgn val="ctr"/>
        <c:lblOffset val="100"/>
        <c:noMultiLvlLbl val="0"/>
      </c:catAx>
      <c:valAx>
        <c:axId val="233133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PY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6735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515723014943279"/>
          <c:y val="0.68338103501708458"/>
          <c:w val="0.27129879960171877"/>
          <c:h val="0.10088098944222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Y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PY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538098172109262E-2"/>
          <c:y val="0.17724808592474325"/>
          <c:w val="0.95481618402135959"/>
          <c:h val="0.538304002322290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'Serie historica'!$C$1</c:f>
              <c:strCache>
                <c:ptCount val="1"/>
                <c:pt idx="0">
                  <c:v>Producción Total (Tn)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60-4C06-8913-40714C68C863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60-4C06-8913-40714C68C863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60-4C06-8913-40714C68C863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60-4C06-8913-40714C68C8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'Serie historica'!$A$2:$A$17</c:f>
              <c:strCache>
                <c:ptCount val="16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  <c:pt idx="10">
                  <c:v>2016-2017</c:v>
                </c:pt>
                <c:pt idx="11">
                  <c:v>2017-2018</c:v>
                </c:pt>
                <c:pt idx="12">
                  <c:v>2018-2019</c:v>
                </c:pt>
                <c:pt idx="13">
                  <c:v>2019-2020</c:v>
                </c:pt>
                <c:pt idx="14">
                  <c:v>2020-2021</c:v>
                </c:pt>
                <c:pt idx="15">
                  <c:v>2021-2022</c:v>
                </c:pt>
              </c:strCache>
            </c:strRef>
          </c:cat>
          <c:val>
            <c:numRef>
              <c:f>'Serie historica'!$C$2:$C$17</c:f>
              <c:numCache>
                <c:formatCode>#,##0</c:formatCode>
                <c:ptCount val="16"/>
                <c:pt idx="0">
                  <c:v>5581236</c:v>
                </c:pt>
                <c:pt idx="1">
                  <c:v>5966795</c:v>
                </c:pt>
                <c:pt idx="2">
                  <c:v>3648118</c:v>
                </c:pt>
                <c:pt idx="3">
                  <c:v>6461919</c:v>
                </c:pt>
                <c:pt idx="4">
                  <c:v>7127548</c:v>
                </c:pt>
                <c:pt idx="5">
                  <c:v>4042777</c:v>
                </c:pt>
                <c:pt idx="6">
                  <c:v>8203445</c:v>
                </c:pt>
                <c:pt idx="7">
                  <c:v>8189535</c:v>
                </c:pt>
                <c:pt idx="8">
                  <c:v>8154671</c:v>
                </c:pt>
                <c:pt idx="9">
                  <c:v>9383821</c:v>
                </c:pt>
                <c:pt idx="10">
                  <c:v>10335562</c:v>
                </c:pt>
                <c:pt idx="11">
                  <c:v>10259560</c:v>
                </c:pt>
                <c:pt idx="12">
                  <c:v>7854047</c:v>
                </c:pt>
                <c:pt idx="13">
                  <c:v>10651341</c:v>
                </c:pt>
                <c:pt idx="14">
                  <c:v>10098049</c:v>
                </c:pt>
                <c:pt idx="15">
                  <c:v>3418971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360-4C06-8913-40714C68C8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233134608"/>
        <c:axId val="233129512"/>
      </c:barChart>
      <c:catAx>
        <c:axId val="23313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ysClr val="windowText" lastClr="000000"/>
                </a:solidFill>
                <a:latin typeface="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233129512"/>
        <c:crosses val="autoZero"/>
        <c:auto val="1"/>
        <c:lblAlgn val="ctr"/>
        <c:lblOffset val="100"/>
        <c:noMultiLvlLbl val="0"/>
      </c:catAx>
      <c:valAx>
        <c:axId val="2331295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3313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"/>
          <a:cs typeface="Calibri" panose="020F0502020204030204" pitchFamily="34" charset="0"/>
        </a:defRPr>
      </a:pPr>
      <a:endParaRPr lang="es-PY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870178739416744E-2"/>
          <c:y val="3.8461538461538464E-2"/>
          <c:w val="0.94825964252116646"/>
          <c:h val="0.729591535433070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'Serie historica'!$D$1</c:f>
              <c:strCache>
                <c:ptCount val="1"/>
                <c:pt idx="0">
                  <c:v>Rendimiento Promedio (kg/ha)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2D-4F05-9225-06A2B1C555BD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2D-4F05-9225-06A2B1C555BD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2D-4F05-9225-06A2B1C555BD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2D-4F05-9225-06A2B1C555BD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2D-4F05-9225-06A2B1C555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historica'!$A$2:$A$17</c:f>
              <c:strCache>
                <c:ptCount val="16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  <c:pt idx="10">
                  <c:v>2016-2017</c:v>
                </c:pt>
                <c:pt idx="11">
                  <c:v>2017-2018</c:v>
                </c:pt>
                <c:pt idx="12">
                  <c:v>2018-2019</c:v>
                </c:pt>
                <c:pt idx="13">
                  <c:v>2019-2020</c:v>
                </c:pt>
                <c:pt idx="14">
                  <c:v>2020-2021</c:v>
                </c:pt>
                <c:pt idx="15">
                  <c:v>2021-2022</c:v>
                </c:pt>
              </c:strCache>
            </c:strRef>
          </c:cat>
          <c:val>
            <c:numRef>
              <c:f>'Serie historica'!$D$2:$D$17</c:f>
              <c:numCache>
                <c:formatCode>#,##0</c:formatCode>
                <c:ptCount val="16"/>
                <c:pt idx="0">
                  <c:v>2297</c:v>
                </c:pt>
                <c:pt idx="1">
                  <c:v>2256</c:v>
                </c:pt>
                <c:pt idx="2">
                  <c:v>1445</c:v>
                </c:pt>
                <c:pt idx="3">
                  <c:v>2411</c:v>
                </c:pt>
                <c:pt idx="4">
                  <c:v>2483</c:v>
                </c:pt>
                <c:pt idx="5">
                  <c:v>1367</c:v>
                </c:pt>
                <c:pt idx="6">
                  <c:v>2598</c:v>
                </c:pt>
                <c:pt idx="7">
                  <c:v>2516</c:v>
                </c:pt>
                <c:pt idx="8">
                  <c:v>2498</c:v>
                </c:pt>
                <c:pt idx="9">
                  <c:v>2823</c:v>
                </c:pt>
                <c:pt idx="10">
                  <c:v>3050</c:v>
                </c:pt>
                <c:pt idx="11">
                  <c:v>2922</c:v>
                </c:pt>
                <c:pt idx="12">
                  <c:v>2216</c:v>
                </c:pt>
                <c:pt idx="13">
                  <c:v>2929</c:v>
                </c:pt>
                <c:pt idx="14">
                  <c:v>2728</c:v>
                </c:pt>
                <c:pt idx="15" formatCode="General">
                  <c:v>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A2D-4F05-9225-06A2B1C555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316928600"/>
        <c:axId val="321425488"/>
      </c:barChart>
      <c:catAx>
        <c:axId val="31692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Y"/>
          </a:p>
        </c:txPr>
        <c:crossAx val="321425488"/>
        <c:crosses val="autoZero"/>
        <c:auto val="1"/>
        <c:lblAlgn val="ctr"/>
        <c:lblOffset val="100"/>
        <c:noMultiLvlLbl val="0"/>
      </c:catAx>
      <c:valAx>
        <c:axId val="3214254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1692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PY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u="none" strike="noStrike" baseline="0" dirty="0">
                <a:effectLst/>
              </a:rPr>
              <a:t>Estacionalidad de la importación de Fertilizantes* </a:t>
            </a:r>
          </a:p>
          <a:p>
            <a:pPr>
              <a:defRPr sz="1400"/>
            </a:pPr>
            <a:r>
              <a:rPr lang="es-ES" sz="1400" b="0" i="0" u="none" strike="noStrike" baseline="0" dirty="0">
                <a:effectLst/>
              </a:rPr>
              <a:t>(en toneladas). </a:t>
            </a:r>
            <a:endParaRPr lang="en-US" sz="1400" b="0" dirty="0"/>
          </a:p>
        </c:rich>
      </c:tx>
      <c:layout>
        <c:manualLayout>
          <c:xMode val="edge"/>
          <c:yMode val="edge"/>
          <c:x val="0.222443657802710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0.14779928285193744"/>
          <c:y val="0.19992662746938888"/>
          <c:w val="0.81394225424558053"/>
          <c:h val="0.59071995979893877"/>
        </c:manualLayout>
      </c:layout>
      <c:lineChart>
        <c:grouping val="standard"/>
        <c:varyColors val="0"/>
        <c:ser>
          <c:idx val="0"/>
          <c:order val="0"/>
          <c:tx>
            <c:v>Estacionalidad mensual fertilizantes</c:v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8748061156658543E-2"/>
                  <c:y val="-3.301886792452830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70D-4176-9BC6-BA8A9BA8A93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246751728602081E-2"/>
                  <c:y val="4.24528301886791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0D-4176-9BC6-BA8A9BA8A93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576022723505672E-2"/>
                  <c:y val="9.8138092408260283E-2"/>
                </c:manualLayout>
              </c:layout>
              <c:tx>
                <c:rich>
                  <a:bodyPr/>
                  <a:lstStyle/>
                  <a:p>
                    <a:fld id="{9CF483F2-6E48-0D4A-9033-025B72CD3625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</a:p>
                  <a:p>
                    <a:fld id="{A0C62BA3-0FEE-4C45-89B5-53681998A335}" type="VALUE">
                      <a:rPr lang="en-US"/>
                      <a:pPr/>
                      <a:t>[VALOR]</a:t>
                    </a:fld>
                    <a:endParaRPr lang="es-PY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70D-4176-9BC6-BA8A9BA8A93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6588787248037602E-2"/>
                  <c:y val="0.10377358490566038"/>
                </c:manualLayout>
              </c:layout>
              <c:tx>
                <c:rich>
                  <a:bodyPr/>
                  <a:lstStyle/>
                  <a:p>
                    <a:fld id="{8C1C2A58-6F3E-C245-9015-3AD771AEB055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</a:p>
                  <a:p>
                    <a:fld id="{8353EF24-8C59-7149-AF79-03A990E09088}" type="VALUE">
                      <a:rPr lang="en-US"/>
                      <a:pPr/>
                      <a:t>[VALOR]</a:t>
                    </a:fld>
                    <a:endParaRPr lang="es-PY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0D-4176-9BC6-BA8A9BA8A93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6079148426854356E-2"/>
                  <c:y val="8.490566037735852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70D-4176-9BC6-BA8A9BA8A93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805672501661866E-2"/>
                  <c:y val="4.716981132075467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0D-4176-9BC6-BA8A9BA8A93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1020429171370276E-2"/>
                  <c:y val="-4.7570506286102647E-2"/>
                </c:manualLayout>
              </c:layout>
              <c:tx>
                <c:rich>
                  <a:bodyPr/>
                  <a:lstStyle/>
                  <a:p>
                    <a:fld id="{E3F58EA9-ED0D-8747-9B2F-7B63676FE336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</a:p>
                  <a:p>
                    <a:fld id="{76634603-54AE-C149-9B35-E1CAD81EA067}" type="VALUE">
                      <a:rPr lang="en-US"/>
                      <a:pPr/>
                      <a:t>[VALOR]</a:t>
                    </a:fld>
                    <a:endParaRPr lang="es-PY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70D-4176-9BC6-BA8A9BA8A93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6.8590825105425968E-2"/>
                  <c:y val="5.66037735849056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70D-4176-9BC6-BA8A9BA8A93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3275070618388523E-2"/>
                  <c:y val="9.7094042489971777E-2"/>
                </c:manualLayout>
              </c:layout>
              <c:tx>
                <c:rich>
                  <a:bodyPr/>
                  <a:lstStyle/>
                  <a:p>
                    <a:fld id="{36096741-4FCC-2846-8C03-A0D7FA467D9F}" type="CATEGORYNAME">
                      <a:rPr lang="en-US"/>
                      <a:pPr/>
                      <a:t>[NOMBRE DE CATEGORÍA]</a:t>
                    </a:fld>
                    <a:r>
                      <a:rPr lang="en-US" dirty="0"/>
                      <a:t>; </a:t>
                    </a:r>
                  </a:p>
                  <a:p>
                    <a:fld id="{4E97BCF7-8BA3-B743-9333-D074ECE9C296}" type="VALUE">
                      <a:rPr lang="en-US"/>
                      <a:pPr/>
                      <a:t>[VALOR]</a:t>
                    </a:fld>
                    <a:endParaRPr lang="es-PY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70D-4176-9BC6-BA8A9BA8A93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6188875182979705E-2"/>
                  <c:y val="9.7378547021244988E-2"/>
                </c:manualLayout>
              </c:layout>
              <c:tx>
                <c:rich>
                  <a:bodyPr/>
                  <a:lstStyle/>
                  <a:p>
                    <a:fld id="{4912E053-3C40-034F-BA51-288A14FADD95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</a:p>
                  <a:p>
                    <a:fld id="{9706DB5C-824D-054D-B175-44D2F5B755C4}" type="VALUE">
                      <a:rPr lang="en-US"/>
                      <a:pPr/>
                      <a:t>[VALOR]</a:t>
                    </a:fld>
                    <a:endParaRPr lang="es-PY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70D-4176-9BC6-BA8A9BA8A93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1.7427519100551164E-2"/>
                  <c:y val="9.433962264150934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70D-4176-9BC6-BA8A9BA8A93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8543804337774861E-2"/>
                  <c:y val="-4.379562043795620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70D-4176-9BC6-BA8A9BA8A93C}"/>
                </c:ext>
                <c:ext xmlns:c15="http://schemas.microsoft.com/office/drawing/2012/chart" uri="{CE6537A1-D6FC-4f65-9D91-7224C49458BB}"/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'G21-Est'!$R$191:$R$202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'G21-Est'!$S$191:$S$202</c:f>
              <c:numCache>
                <c:formatCode>General</c:formatCode>
                <c:ptCount val="12"/>
                <c:pt idx="0">
                  <c:v>0.84793639104015894</c:v>
                </c:pt>
                <c:pt idx="1">
                  <c:v>0.61271394306125049</c:v>
                </c:pt>
                <c:pt idx="2">
                  <c:v>0.58920589810838919</c:v>
                </c:pt>
                <c:pt idx="3">
                  <c:v>0.82652376463987831</c:v>
                </c:pt>
                <c:pt idx="4">
                  <c:v>1.1545782733377299</c:v>
                </c:pt>
                <c:pt idx="5">
                  <c:v>1.3871723999893206</c:v>
                </c:pt>
                <c:pt idx="6">
                  <c:v>1.5156518083992296</c:v>
                </c:pt>
                <c:pt idx="7">
                  <c:v>1.3659323328206392</c:v>
                </c:pt>
                <c:pt idx="8">
                  <c:v>1.0341377145612634</c:v>
                </c:pt>
                <c:pt idx="9">
                  <c:v>0.63430657776211674</c:v>
                </c:pt>
                <c:pt idx="10">
                  <c:v>0.80524818269496923</c:v>
                </c:pt>
                <c:pt idx="11">
                  <c:v>0.9691501890687827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C-570D-4176-9BC6-BA8A9BA8A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420392"/>
        <c:axId val="321422352"/>
      </c:lineChart>
      <c:catAx>
        <c:axId val="32142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1422352"/>
        <c:crosses val="autoZero"/>
        <c:auto val="1"/>
        <c:lblAlgn val="ctr"/>
        <c:lblOffset val="100"/>
        <c:noMultiLvlLbl val="0"/>
      </c:catAx>
      <c:valAx>
        <c:axId val="32142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Índice estacional</a:t>
                </a:r>
              </a:p>
            </c:rich>
          </c:tx>
          <c:layout>
            <c:manualLayout>
              <c:xMode val="edge"/>
              <c:yMode val="edge"/>
              <c:x val="1.581520402127886E-2"/>
              <c:y val="0.36467876530724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1420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s-PY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 custT="1"/>
      <dgm:spPr>
        <a:xfrm>
          <a:off x="8505" y="3510000"/>
          <a:ext cx="2767058" cy="810000"/>
        </a:xfrm>
        <a:prstGeom prst="homePlate">
          <a:avLst>
            <a:gd name="adj" fmla="val 25000"/>
          </a:avLst>
        </a:prstGeom>
        <a:solidFill>
          <a:srgbClr val="1D9A78"/>
        </a:solidFill>
        <a:ln w="12700" cap="flat" cmpd="sng" algn="ctr">
          <a:solidFill>
            <a:srgbClr val="1D9A78"/>
          </a:solidFill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es-ES" sz="24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Productores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349299C9-846E-4827-813A-349CCCE20782}">
      <dgm:prSet phldrT="[Text]" custT="1"/>
      <dgm:spPr>
        <a:xfrm>
          <a:off x="229870" y="1212818"/>
          <a:ext cx="2246851" cy="1781027"/>
        </a:xfrm>
        <a:prstGeom prst="rect">
          <a:avLst/>
        </a:prstGeom>
        <a:noFill/>
        <a:ln>
          <a:noFill/>
        </a:ln>
        <a:effectLst/>
      </dgm:spPr>
      <dgm:t>
        <a:bodyPr lIns="108000" tIns="648000" rIns="288000" rtlCol="0" anchor="t" anchorCtr="0"/>
        <a:lstStyle/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b="1" u="sng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Insumos</a:t>
          </a:r>
        </a:p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Semillas</a:t>
          </a:r>
        </a:p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Abonos</a:t>
          </a:r>
        </a:p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Defensivos agrícolas </a:t>
          </a:r>
        </a:p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Combustibles</a:t>
          </a:r>
        </a:p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Maquinarias </a:t>
          </a: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5D70EFF5-8B31-4A1F-AE44-51E4CF0013EB}">
      <dgm:prSet phldrT="[Text]" custT="1"/>
      <dgm:spPr>
        <a:xfrm>
          <a:off x="2886247" y="1212818"/>
          <a:ext cx="2246851" cy="1781027"/>
        </a:xfrm>
        <a:prstGeom prst="rect">
          <a:avLst/>
        </a:prstGeom>
        <a:noFill/>
        <a:ln>
          <a:noFill/>
        </a:ln>
        <a:effectLst/>
      </dgm:spPr>
      <dgm:t>
        <a:bodyPr lIns="108000" tIns="648000" rIns="288000" rtlCol="0" anchor="t" anchorCtr="0"/>
        <a:lstStyle/>
        <a:p>
          <a:pPr rtl="0">
            <a:lnSpc>
              <a:spcPct val="100000"/>
            </a:lnSpc>
            <a:buNone/>
          </a:pPr>
          <a:r>
            <a:rPr lang="es-ES" sz="1400" b="1" u="sng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Almacenaje y transporte</a:t>
          </a:r>
          <a:endParaRPr lang="es-ES" sz="14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rtl="0">
            <a:lnSpc>
              <a:spcPts val="1500"/>
            </a:lnSpc>
            <a:buNone/>
          </a:pPr>
          <a:r>
            <a:rPr lang="es-ES" sz="14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Almacenaje para posterior traslado a industrias o puertos de embarque internacional.</a:t>
          </a: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D07AD3FD-84FF-467E-9693-752776549C61}">
      <dgm:prSet phldrT="[Text]" custT="1"/>
      <dgm:spPr>
        <a:xfrm>
          <a:off x="2664882" y="3510000"/>
          <a:ext cx="2767058" cy="810000"/>
        </a:xfrm>
        <a:prstGeom prst="chevron">
          <a:avLst>
            <a:gd name="adj" fmla="val 25000"/>
          </a:avLst>
        </a:prstGeom>
        <a:solidFill>
          <a:srgbClr val="8BC145"/>
        </a:solidFill>
        <a:ln w="12700" cap="flat" cmpd="sng" algn="ctr">
          <a:solidFill>
            <a:srgbClr val="8BC145"/>
          </a:solidFill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es-ES" sz="24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Silo</a:t>
          </a: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32CCB050-072A-41BF-BE1B-388CF53E5629}">
      <dgm:prSet custT="1"/>
      <dgm:spPr>
        <a:xfrm>
          <a:off x="7977635" y="3510000"/>
          <a:ext cx="2767058" cy="810000"/>
        </a:xfrm>
        <a:prstGeom prst="chevron">
          <a:avLst>
            <a:gd name="adj" fmla="val 25000"/>
          </a:avLst>
        </a:prstGeom>
        <a:solidFill>
          <a:srgbClr val="1D6FA9"/>
        </a:solidFill>
        <a:ln w="12700" cap="flat" cmpd="sng" algn="ctr">
          <a:solidFill>
            <a:srgbClr val="1D6FA9"/>
          </a:solidFill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es-ES" sz="24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Mercado</a:t>
          </a:r>
        </a:p>
      </dgm:t>
    </dgm:pt>
    <dgm:pt modelId="{B301371B-A53D-4B79-8B8D-7B304894442B}" type="parTrans" cxnId="{042E0AE1-6450-410A-B96E-AFBADB139BEA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BF05D8EE-4413-4737-8721-DAF10D6CAB04}" type="sibTrans" cxnId="{042E0AE1-6450-410A-B96E-AFBADB139BEA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04A40292-9119-41B2-B968-7B651F20675D}">
      <dgm:prSet custT="1"/>
      <dgm:spPr>
        <a:xfrm>
          <a:off x="8198999" y="1212818"/>
          <a:ext cx="2246851" cy="1781027"/>
        </a:xfrm>
        <a:prstGeom prst="rect">
          <a:avLst/>
        </a:prstGeom>
        <a:noFill/>
        <a:ln>
          <a:noFill/>
        </a:ln>
        <a:effectLst/>
      </dgm:spPr>
      <dgm:t>
        <a:bodyPr lIns="108000" tIns="648000" rIns="288000" rtlCol="0" anchor="t" anchorCtr="0"/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u="sng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Local e internacional</a:t>
          </a:r>
        </a:p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u="none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Salida a uno o ambos mercados a través de acopiadores, camiones, puertos, barcazas, etc.</a:t>
          </a:r>
        </a:p>
      </dgm:t>
    </dgm:pt>
    <dgm:pt modelId="{70078FF1-F2A9-4A6B-88D1-8CF3595EFE73}" type="parTrans" cxnId="{1D6C5464-DE30-4BEC-9E27-B2C179C39CC4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B4C4972A-0898-484E-AF78-D5D7E0F991F2}" type="sibTrans" cxnId="{1D6C5464-DE30-4BEC-9E27-B2C179C39CC4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4A6BB192-9983-4F48-BBC5-6E384EED7EC5}">
      <dgm:prSet phldrT="[Text]" custT="1"/>
      <dgm:spPr>
        <a:xfrm>
          <a:off x="5542623" y="1212818"/>
          <a:ext cx="2246851" cy="1781027"/>
        </a:xfrm>
        <a:prstGeom prst="rect">
          <a:avLst/>
        </a:prstGeom>
        <a:noFill/>
        <a:ln>
          <a:noFill/>
        </a:ln>
        <a:effectLst/>
      </dgm:spPr>
      <dgm:t>
        <a:bodyPr lIns="108000" tIns="648000" rIns="288000" rtlCol="0" anchor="t" anchorCtr="0"/>
        <a:lstStyle/>
        <a:p>
          <a:pPr rtl="0">
            <a:lnSpc>
              <a:spcPts val="1500"/>
            </a:lnSpc>
            <a:buNone/>
          </a:pPr>
          <a:r>
            <a:rPr lang="es-ES" sz="1400" b="1" u="sng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Transformación </a:t>
          </a:r>
        </a:p>
        <a:p>
          <a:pPr rtl="0">
            <a:lnSpc>
              <a:spcPts val="1500"/>
            </a:lnSpc>
            <a:buNone/>
          </a:pPr>
          <a:r>
            <a:rPr lang="es-ES" sz="1400" b="0" u="none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Procesamiento de granos y/o cereales en mercado interno para convertirlos en harina y/o aceites. Destinados a consumo humano o animal.</a:t>
          </a:r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D71FC021-6A65-44D1-95B9-0E6C89079866}">
      <dgm:prSet phldrT="[Text]" custT="1"/>
      <dgm:spPr>
        <a:xfrm>
          <a:off x="5321258" y="3510000"/>
          <a:ext cx="2767058" cy="810000"/>
        </a:xfrm>
        <a:prstGeom prst="chevron">
          <a:avLst>
            <a:gd name="adj" fmla="val 25000"/>
          </a:avLst>
        </a:prstGeom>
        <a:solidFill>
          <a:srgbClr val="36AFCE"/>
        </a:solidFill>
        <a:ln w="12700" cap="flat" cmpd="sng" algn="ctr">
          <a:solidFill>
            <a:srgbClr val="36AFCE"/>
          </a:solidFill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es-ES" sz="24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Industria </a:t>
          </a:r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4">
        <dgm:presLayoutVars>
          <dgm:chMax val="0"/>
          <dgm:chPref val="0"/>
        </dgm:presLayoutVars>
      </dgm:prSet>
      <dgm:spPr>
        <a:xfrm rot="5400000">
          <a:off x="-1095811" y="2184317"/>
          <a:ext cx="2430000" cy="221364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D9A78"/>
          </a:solidFill>
          <a:prstDash val="solid"/>
          <a:miter lim="800000"/>
        </a:ln>
        <a:effectLst/>
      </dgm:spPr>
    </dgm:pt>
    <dgm:pt modelId="{CA3A6A4E-2D39-41D2-A6B1-B590D0C452D2}" type="pres">
      <dgm:prSet presAssocID="{AACEAFD5-63CF-4AFC-B46F-BE086C5D447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10D7AA7-A541-4507-BE7F-36CCF210089F}" type="pres">
      <dgm:prSet presAssocID="{AACEAFD5-63CF-4AFC-B46F-BE086C5D447C}" presName="des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4">
        <dgm:presLayoutVars>
          <dgm:chMax val="0"/>
          <dgm:chPref val="0"/>
        </dgm:presLayoutVars>
      </dgm:prSet>
      <dgm:spPr>
        <a:xfrm rot="5400000">
          <a:off x="1560564" y="2184317"/>
          <a:ext cx="2430000" cy="221364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BC145"/>
          </a:solidFill>
          <a:prstDash val="solid"/>
          <a:miter lim="800000"/>
        </a:ln>
        <a:effectLst/>
      </dgm:spPr>
    </dgm:pt>
    <dgm:pt modelId="{6C46E586-0364-4C52-98F9-74A7ACD803D1}" type="pres">
      <dgm:prSet presAssocID="{D07AD3FD-84FF-467E-9693-752776549C6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E07F9E4-149C-4A89-848F-4ABDD305F0C5}" type="pres">
      <dgm:prSet presAssocID="{D07AD3FD-84FF-467E-9693-752776549C61}" presName="des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4">
        <dgm:presLayoutVars>
          <dgm:chMax val="0"/>
          <dgm:chPref val="0"/>
        </dgm:presLayoutVars>
      </dgm:prSet>
      <dgm:spPr>
        <a:xfrm rot="5400000">
          <a:off x="4216941" y="2184317"/>
          <a:ext cx="2430000" cy="221364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6AFCE"/>
          </a:solidFill>
          <a:prstDash val="solid"/>
          <a:miter lim="800000"/>
        </a:ln>
        <a:effectLst/>
      </dgm:spPr>
    </dgm:pt>
    <dgm:pt modelId="{7A0B5EFC-88FB-4ED5-994F-D5F6584C2293}" type="pres">
      <dgm:prSet presAssocID="{D71FC021-6A65-44D1-95B9-0E6C8907986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D7B29F2-0D66-4B4B-BC8A-82DA23575305}" type="pres">
      <dgm:prSet presAssocID="{D71FC021-6A65-44D1-95B9-0E6C89079866}" presName="des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3" presStyleCnt="4">
        <dgm:presLayoutVars>
          <dgm:chMax val="0"/>
          <dgm:chPref val="0"/>
        </dgm:presLayoutVars>
      </dgm:prSet>
      <dgm:spPr>
        <a:xfrm rot="5400000">
          <a:off x="6873317" y="2184317"/>
          <a:ext cx="2430000" cy="221364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D6FA9"/>
          </a:solidFill>
          <a:prstDash val="solid"/>
          <a:miter lim="800000"/>
        </a:ln>
        <a:effectLst/>
      </dgm:spPr>
    </dgm:pt>
    <dgm:pt modelId="{B8046455-4EBB-40A8-838B-B584850A8B8E}" type="pres">
      <dgm:prSet presAssocID="{32CCB050-072A-41BF-BE1B-388CF53E562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D84544C-5924-422B-9546-A86AE4927E4C}" type="pres">
      <dgm:prSet presAssocID="{32CCB050-072A-41BF-BE1B-388CF53E5629}" presName="des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D05E404-1B63-4FC9-A7B8-277860DEBCD0}" type="pres">
      <dgm:prSet presAssocID="{32CCB050-072A-41BF-BE1B-388CF53E5629}" presName="EmptyPlaceHolder" presStyleCnt="0"/>
      <dgm:spPr/>
    </dgm:pt>
  </dgm:ptLst>
  <dgm:cxnLst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1D6C5464-DE30-4BEC-9E27-B2C179C39CC4}" srcId="{32CCB050-072A-41BF-BE1B-388CF53E5629}" destId="{04A40292-9119-41B2-B968-7B651F20675D}" srcOrd="0" destOrd="0" parTransId="{70078FF1-F2A9-4A6B-88D1-8CF3595EFE73}" sibTransId="{B4C4972A-0898-484E-AF78-D5D7E0F991F2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10122CFA-F2C6-4519-A06A-6ABCC8B80C59}" type="presOf" srcId="{32CCB050-072A-41BF-BE1B-388CF53E5629}" destId="{B8046455-4EBB-40A8-838B-B584850A8B8E}" srcOrd="0" destOrd="0" presId="urn:microsoft.com/office/officeart/2016/7/layout/AccentHomeChevronProcess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993A834D-F9E7-487D-A46B-FD9A309F5C59}" type="presOf" srcId="{04A40292-9119-41B2-B968-7B651F20675D}" destId="{1D84544C-5924-422B-9546-A86AE4927E4C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76487C60-81CC-4808-A6F6-74C757E56AA2}" type="presParOf" srcId="{594BF422-752C-42F3-A230-3D0E6AE9A886}" destId="{F5592489-4EC4-4CD3-8C9F-861313656D99}" srcOrd="5" destOrd="0" presId="urn:microsoft.com/office/officeart/2016/7/layout/AccentHomeChevronProcess"/>
    <dgm:cxn modelId="{DF11AE77-7C6F-4023-B9CA-C466C92E9683}" type="presParOf" srcId="{594BF422-752C-42F3-A230-3D0E6AE9A886}" destId="{62262EA1-D674-4DE8-B444-FEC3F6748520}" srcOrd="6" destOrd="0" presId="urn:microsoft.com/office/officeart/2016/7/layout/AccentHomeChevronProcess"/>
    <dgm:cxn modelId="{18CDA0B2-B372-4A35-AE00-5304AC3837D3}" type="presParOf" srcId="{62262EA1-D674-4DE8-B444-FEC3F6748520}" destId="{7BF6E820-C6E3-4E2C-BB23-ADF9AD641C6B}" srcOrd="0" destOrd="0" presId="urn:microsoft.com/office/officeart/2016/7/layout/AccentHomeChevronProcess"/>
    <dgm:cxn modelId="{0DF47D5B-8611-4D8E-928B-AA2D5766C18B}" type="presParOf" srcId="{62262EA1-D674-4DE8-B444-FEC3F6748520}" destId="{B8046455-4EBB-40A8-838B-B584850A8B8E}" srcOrd="1" destOrd="0" presId="urn:microsoft.com/office/officeart/2016/7/layout/AccentHomeChevronProcess"/>
    <dgm:cxn modelId="{7C4A88D9-8926-4433-834A-47C1FDDF722F}" type="presParOf" srcId="{62262EA1-D674-4DE8-B444-FEC3F6748520}" destId="{1D84544C-5924-422B-9546-A86AE4927E4C}" srcOrd="2" destOrd="0" presId="urn:microsoft.com/office/officeart/2016/7/layout/AccentHomeChevronProcess"/>
    <dgm:cxn modelId="{43D30544-AB0A-43E8-A43D-B1F41277B0F8}" type="presParOf" srcId="{62262EA1-D674-4DE8-B444-FEC3F6748520}" destId="{ED05E404-1B63-4FC9-A7B8-277860DEBCD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 custT="1"/>
      <dgm:spPr>
        <a:xfrm>
          <a:off x="4267" y="3510000"/>
          <a:ext cx="3374988" cy="810000"/>
        </a:xfrm>
        <a:prstGeom prst="homePlate">
          <a:avLst>
            <a:gd name="adj" fmla="val 25000"/>
          </a:avLst>
        </a:prstGeom>
        <a:solidFill>
          <a:srgbClr val="1D9A78"/>
        </a:solidFill>
        <a:ln w="12700" cap="flat" cmpd="sng" algn="ctr">
          <a:solidFill>
            <a:srgbClr val="1D9A78"/>
          </a:solidFill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es-ES" sz="24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Productores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349299C9-846E-4827-813A-349CCCE20782}">
      <dgm:prSet phldrT="[Text]" custT="1"/>
      <dgm:spPr>
        <a:xfrm>
          <a:off x="274266" y="1241999"/>
          <a:ext cx="2740490" cy="1791312"/>
        </a:xfrm>
        <a:prstGeom prst="rect">
          <a:avLst/>
        </a:prstGeom>
        <a:noFill/>
        <a:ln>
          <a:noFill/>
        </a:ln>
        <a:effectLst/>
      </dgm:spPr>
      <dgm:t>
        <a:bodyPr lIns="108000" tIns="648000" rIns="288000" rtlCol="0" anchor="t" anchorCtr="0"/>
        <a:lstStyle/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b="1" u="sng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Insumos utilizados</a:t>
          </a:r>
        </a:p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 través de empresas o cooperativas con asistencia técnica </a:t>
          </a:r>
        </a:p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Organismos internacionales y de cooperación</a:t>
          </a:r>
        </a:p>
        <a:p>
          <a:pPr rtl="0">
            <a:lnSpc>
              <a:spcPts val="1500"/>
            </a:lnSpc>
            <a:spcAft>
              <a:spcPts val="0"/>
            </a:spcAft>
            <a:buNone/>
          </a:pPr>
          <a:r>
            <a:rPr lang="es-ES" sz="14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Financiación con entidades financieras privadas  </a:t>
          </a: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D71FC021-6A65-44D1-95B9-0E6C89079866}">
      <dgm:prSet phldrT="[Text]" custT="1"/>
      <dgm:spPr>
        <a:xfrm>
          <a:off x="3278005" y="3510000"/>
          <a:ext cx="3374988" cy="810000"/>
        </a:xfrm>
        <a:prstGeom prst="chevron">
          <a:avLst>
            <a:gd name="adj" fmla="val 25000"/>
          </a:avLst>
        </a:prstGeom>
        <a:solidFill>
          <a:srgbClr val="36AFCE"/>
        </a:solidFill>
        <a:ln w="12700" cap="flat" cmpd="sng" algn="ctr">
          <a:solidFill>
            <a:srgbClr val="36AFCE"/>
          </a:solidFill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es-ES" sz="24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Industria 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4A6BB192-9983-4F48-BBC5-6E384EED7EC5}">
      <dgm:prSet phldrT="[Text]" custT="1"/>
      <dgm:spPr>
        <a:xfrm>
          <a:off x="3548004" y="1241999"/>
          <a:ext cx="2740490" cy="1791312"/>
        </a:xfrm>
        <a:prstGeom prst="rect">
          <a:avLst/>
        </a:prstGeom>
        <a:noFill/>
        <a:ln>
          <a:noFill/>
        </a:ln>
        <a:effectLst/>
      </dgm:spPr>
      <dgm:t>
        <a:bodyPr lIns="108000" tIns="648000" rIns="288000" rtlCol="0" anchor="t" anchorCtr="0"/>
        <a:lstStyle/>
        <a:p>
          <a:pPr rtl="0">
            <a:lnSpc>
              <a:spcPts val="1500"/>
            </a:lnSpc>
            <a:buNone/>
          </a:pPr>
          <a:r>
            <a:rPr lang="es-ES" sz="1400" b="1" u="sng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Transformación y/o transporte</a:t>
          </a:r>
        </a:p>
        <a:p>
          <a:pPr rtl="0">
            <a:lnSpc>
              <a:spcPts val="1500"/>
            </a:lnSpc>
            <a:buNone/>
          </a:pPr>
          <a:r>
            <a:rPr lang="es-ES" sz="1400" b="0" u="none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 mandioca, sésamo, cítricos, maíz, etc. </a:t>
          </a: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32CCB050-072A-41BF-BE1B-388CF53E5629}">
      <dgm:prSet custT="1"/>
      <dgm:spPr>
        <a:xfrm>
          <a:off x="6551744" y="3510000"/>
          <a:ext cx="3374988" cy="810000"/>
        </a:xfrm>
        <a:prstGeom prst="chevron">
          <a:avLst>
            <a:gd name="adj" fmla="val 25000"/>
          </a:avLst>
        </a:prstGeom>
        <a:solidFill>
          <a:srgbClr val="1D6FA9"/>
        </a:solidFill>
        <a:ln w="12700" cap="flat" cmpd="sng" algn="ctr">
          <a:solidFill>
            <a:srgbClr val="1D6FA9"/>
          </a:solidFill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es-ES" sz="2400" b="1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Mercado</a:t>
          </a:r>
        </a:p>
      </dgm:t>
    </dgm:pt>
    <dgm:pt modelId="{B301371B-A53D-4B79-8B8D-7B304894442B}" type="parTrans" cxnId="{042E0AE1-6450-410A-B96E-AFBADB139BEA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BF05D8EE-4413-4737-8721-DAF10D6CAB04}" type="sibTrans" cxnId="{042E0AE1-6450-410A-B96E-AFBADB139BEA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04A40292-9119-41B2-B968-7B651F20675D}">
      <dgm:prSet custT="1"/>
      <dgm:spPr>
        <a:xfrm>
          <a:off x="6821743" y="1241999"/>
          <a:ext cx="2740490" cy="1791312"/>
        </a:xfrm>
        <a:prstGeom prst="rect">
          <a:avLst/>
        </a:prstGeom>
        <a:noFill/>
        <a:ln>
          <a:noFill/>
        </a:ln>
        <a:effectLst/>
      </dgm:spPr>
      <dgm:t>
        <a:bodyPr lIns="108000" tIns="648000" rIns="288000" rtlCol="0" anchor="t" anchorCtr="0"/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u="sng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Local</a:t>
          </a:r>
        </a:p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u="none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Salida a mercados de consumo local a través del transporte terrestre (m</a:t>
          </a: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ercados urbanos o ferias) </a:t>
          </a:r>
          <a:endParaRPr lang="es-ES" sz="1400" b="0" u="none" kern="12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0078FF1-F2A9-4A6B-88D1-8CF3595EFE73}" type="parTrans" cxnId="{1D6C5464-DE30-4BEC-9E27-B2C179C39CC4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B4C4972A-0898-484E-AF78-D5D7E0F991F2}" type="sibTrans" cxnId="{1D6C5464-DE30-4BEC-9E27-B2C179C39CC4}">
      <dgm:prSet/>
      <dgm:spPr/>
      <dgm:t>
        <a:bodyPr rtlCol="0"/>
        <a:lstStyle/>
        <a:p>
          <a:pPr rtl="0"/>
          <a:endParaRPr lang="es-ES" sz="2000" noProof="0" dirty="0">
            <a:latin typeface="+mn-lt"/>
          </a:endParaRPr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3">
        <dgm:presLayoutVars>
          <dgm:chMax val="0"/>
          <dgm:chPref val="0"/>
        </dgm:presLayoutVars>
      </dgm:prSet>
      <dgm:spPr>
        <a:xfrm rot="5400000">
          <a:off x="-1075733" y="2160000"/>
          <a:ext cx="2430000" cy="269999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D9A78"/>
          </a:solidFill>
          <a:prstDash val="solid"/>
          <a:miter lim="800000"/>
        </a:ln>
        <a:effectLst/>
      </dgm:spPr>
    </dgm:pt>
    <dgm:pt modelId="{CA3A6A4E-2D39-41D2-A6B1-B590D0C452D2}" type="pres">
      <dgm:prSet presAssocID="{AACEAFD5-63CF-4AFC-B46F-BE086C5D447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10D7AA7-A541-4507-BE7F-36CCF210089F}" type="pres">
      <dgm:prSet presAssocID="{AACEAFD5-63CF-4AFC-B46F-BE086C5D447C}" presName="des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1" presStyleCnt="3">
        <dgm:presLayoutVars>
          <dgm:chMax val="0"/>
          <dgm:chPref val="0"/>
        </dgm:presLayoutVars>
      </dgm:prSet>
      <dgm:spPr>
        <a:xfrm rot="5400000">
          <a:off x="2198005" y="2160000"/>
          <a:ext cx="2430000" cy="269999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6AFCE"/>
          </a:solidFill>
          <a:prstDash val="solid"/>
          <a:miter lim="800000"/>
        </a:ln>
        <a:effectLst/>
      </dgm:spPr>
    </dgm:pt>
    <dgm:pt modelId="{7A0B5EFC-88FB-4ED5-994F-D5F6584C2293}" type="pres">
      <dgm:prSet presAssocID="{D71FC021-6A65-44D1-95B9-0E6C890798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D7B29F2-0D66-4B4B-BC8A-82DA23575305}" type="pres">
      <dgm:prSet presAssocID="{D71FC021-6A65-44D1-95B9-0E6C89079866}" presName="des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2" presStyleCnt="3">
        <dgm:presLayoutVars>
          <dgm:chMax val="0"/>
          <dgm:chPref val="0"/>
        </dgm:presLayoutVars>
      </dgm:prSet>
      <dgm:spPr>
        <a:xfrm rot="5400000">
          <a:off x="5471744" y="2160000"/>
          <a:ext cx="2430000" cy="269999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D6FA9"/>
          </a:solidFill>
          <a:prstDash val="solid"/>
          <a:miter lim="800000"/>
        </a:ln>
        <a:effectLst/>
      </dgm:spPr>
    </dgm:pt>
    <dgm:pt modelId="{B8046455-4EBB-40A8-838B-B584850A8B8E}" type="pres">
      <dgm:prSet presAssocID="{32CCB050-072A-41BF-BE1B-388CF53E562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D84544C-5924-422B-9546-A86AE4927E4C}" type="pres">
      <dgm:prSet presAssocID="{32CCB050-072A-41BF-BE1B-388CF53E5629}" presName="des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D05E404-1B63-4FC9-A7B8-277860DEBCD0}" type="pres">
      <dgm:prSet presAssocID="{32CCB050-072A-41BF-BE1B-388CF53E5629}" presName="EmptyPlaceHolder" presStyleCnt="0"/>
      <dgm:spPr/>
    </dgm:pt>
  </dgm:ptLst>
  <dgm:cxnLst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53239C96-427C-420B-95DC-546F3B30ED65}" srcId="{55C0B14E-AEA6-48D3-A387-ED4A3A3BF840}" destId="{D71FC021-6A65-44D1-95B9-0E6C89079866}" srcOrd="1" destOrd="0" parTransId="{862AAE39-3AAD-40E3-BA20-90187BD73242}" sibTransId="{9B090D9D-470E-46E2-AABB-0368A52481AA}"/>
    <dgm:cxn modelId="{1D6C5464-DE30-4BEC-9E27-B2C179C39CC4}" srcId="{32CCB050-072A-41BF-BE1B-388CF53E5629}" destId="{04A40292-9119-41B2-B968-7B651F20675D}" srcOrd="0" destOrd="0" parTransId="{70078FF1-F2A9-4A6B-88D1-8CF3595EFE73}" sibTransId="{B4C4972A-0898-484E-AF78-D5D7E0F991F2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42E0AE1-6450-410A-B96E-AFBADB139BEA}" srcId="{55C0B14E-AEA6-48D3-A387-ED4A3A3BF840}" destId="{32CCB050-072A-41BF-BE1B-388CF53E5629}" srcOrd="2" destOrd="0" parTransId="{B301371B-A53D-4B79-8B8D-7B304894442B}" sibTransId="{BF05D8EE-4413-4737-8721-DAF10D6CAB04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10122CFA-F2C6-4519-A06A-6ABCC8B80C59}" type="presOf" srcId="{32CCB050-072A-41BF-BE1B-388CF53E5629}" destId="{B8046455-4EBB-40A8-838B-B584850A8B8E}" srcOrd="0" destOrd="0" presId="urn:microsoft.com/office/officeart/2016/7/layout/AccentHomeChevronProcess"/>
    <dgm:cxn modelId="{993A834D-F9E7-487D-A46B-FD9A309F5C59}" type="presOf" srcId="{04A40292-9119-41B2-B968-7B651F20675D}" destId="{1D84544C-5924-422B-9546-A86AE4927E4C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2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76487C60-81CC-4808-A6F6-74C757E56AA2}" type="presParOf" srcId="{594BF422-752C-42F3-A230-3D0E6AE9A886}" destId="{F5592489-4EC4-4CD3-8C9F-861313656D99}" srcOrd="3" destOrd="0" presId="urn:microsoft.com/office/officeart/2016/7/layout/AccentHomeChevronProcess"/>
    <dgm:cxn modelId="{DF11AE77-7C6F-4023-B9CA-C466C92E9683}" type="presParOf" srcId="{594BF422-752C-42F3-A230-3D0E6AE9A886}" destId="{62262EA1-D674-4DE8-B444-FEC3F6748520}" srcOrd="4" destOrd="0" presId="urn:microsoft.com/office/officeart/2016/7/layout/AccentHomeChevronProcess"/>
    <dgm:cxn modelId="{18CDA0B2-B372-4A35-AE00-5304AC3837D3}" type="presParOf" srcId="{62262EA1-D674-4DE8-B444-FEC3F6748520}" destId="{7BF6E820-C6E3-4E2C-BB23-ADF9AD641C6B}" srcOrd="0" destOrd="0" presId="urn:microsoft.com/office/officeart/2016/7/layout/AccentHomeChevronProcess"/>
    <dgm:cxn modelId="{0DF47D5B-8611-4D8E-928B-AA2D5766C18B}" type="presParOf" srcId="{62262EA1-D674-4DE8-B444-FEC3F6748520}" destId="{B8046455-4EBB-40A8-838B-B584850A8B8E}" srcOrd="1" destOrd="0" presId="urn:microsoft.com/office/officeart/2016/7/layout/AccentHomeChevronProcess"/>
    <dgm:cxn modelId="{7C4A88D9-8926-4433-834A-47C1FDDF722F}" type="presParOf" srcId="{62262EA1-D674-4DE8-B444-FEC3F6748520}" destId="{1D84544C-5924-422B-9546-A86AE4927E4C}" srcOrd="2" destOrd="0" presId="urn:microsoft.com/office/officeart/2016/7/layout/AccentHomeChevronProcess"/>
    <dgm:cxn modelId="{43D30544-AB0A-43E8-A43D-B1F41277B0F8}" type="presParOf" srcId="{62262EA1-D674-4DE8-B444-FEC3F6748520}" destId="{ED05E404-1B63-4FC9-A7B8-277860DEBCD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68240" y="1943350"/>
          <a:ext cx="2174858" cy="221364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D9A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8505" y="3141462"/>
          <a:ext cx="2767058" cy="724952"/>
        </a:xfrm>
        <a:prstGeom prst="homePlate">
          <a:avLst>
            <a:gd name="adj" fmla="val 25000"/>
          </a:avLst>
        </a:prstGeom>
        <a:solidFill>
          <a:srgbClr val="1D9A78"/>
        </a:solidFill>
        <a:ln w="12700" cap="flat" cmpd="sng" algn="ctr">
          <a:solidFill>
            <a:srgbClr val="1D9A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Productores</a:t>
          </a:r>
        </a:p>
      </dsp:txBody>
      <dsp:txXfrm>
        <a:off x="8505" y="3141462"/>
        <a:ext cx="2676439" cy="724952"/>
      </dsp:txXfrm>
    </dsp:sp>
    <dsp:sp modelId="{810D7AA7-A541-4507-BE7F-36CCF210089F}">
      <dsp:nvSpPr>
        <dsp:cNvPr id="0" name=""/>
        <dsp:cNvSpPr/>
      </dsp:nvSpPr>
      <dsp:spPr>
        <a:xfrm>
          <a:off x="229870" y="1099422"/>
          <a:ext cx="2246851" cy="152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u="sng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Insumos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Semillas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Abonos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Defensivos agrícolas 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Combustibles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Maquinarias </a:t>
          </a:r>
        </a:p>
      </dsp:txBody>
      <dsp:txXfrm>
        <a:off x="229870" y="1099422"/>
        <a:ext cx="2246851" cy="1525886"/>
      </dsp:txXfrm>
    </dsp:sp>
    <dsp:sp modelId="{E41E7729-FD3F-426D-804C-45BD60BD762D}">
      <dsp:nvSpPr>
        <dsp:cNvPr id="0" name=""/>
        <dsp:cNvSpPr/>
      </dsp:nvSpPr>
      <dsp:spPr>
        <a:xfrm rot="5400000">
          <a:off x="1688135" y="1943350"/>
          <a:ext cx="2174858" cy="221364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BC1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664882" y="3141462"/>
          <a:ext cx="2767058" cy="724952"/>
        </a:xfrm>
        <a:prstGeom prst="chevron">
          <a:avLst>
            <a:gd name="adj" fmla="val 25000"/>
          </a:avLst>
        </a:prstGeom>
        <a:solidFill>
          <a:srgbClr val="8BC145"/>
        </a:solidFill>
        <a:ln w="12700" cap="flat" cmpd="sng" algn="ctr">
          <a:solidFill>
            <a:srgbClr val="8BC1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Silo</a:t>
          </a:r>
        </a:p>
      </dsp:txBody>
      <dsp:txXfrm>
        <a:off x="2846120" y="3141462"/>
        <a:ext cx="2404582" cy="724952"/>
      </dsp:txXfrm>
    </dsp:sp>
    <dsp:sp modelId="{5E07F9E4-149C-4A89-848F-4ABDD305F0C5}">
      <dsp:nvSpPr>
        <dsp:cNvPr id="0" name=""/>
        <dsp:cNvSpPr/>
      </dsp:nvSpPr>
      <dsp:spPr>
        <a:xfrm>
          <a:off x="2886247" y="1099422"/>
          <a:ext cx="2246851" cy="152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Almacenaje y transporte</a:t>
          </a:r>
          <a:endParaRPr lang="es-ES" sz="1400" kern="12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Almacenaje para posterior traslado a industrias o puertos de embarque internacional.</a:t>
          </a:r>
        </a:p>
      </dsp:txBody>
      <dsp:txXfrm>
        <a:off x="2886247" y="1099422"/>
        <a:ext cx="2246851" cy="1525886"/>
      </dsp:txXfrm>
    </dsp:sp>
    <dsp:sp modelId="{473F2067-7126-4D56-A328-5A8CFD3D8D52}">
      <dsp:nvSpPr>
        <dsp:cNvPr id="0" name=""/>
        <dsp:cNvSpPr/>
      </dsp:nvSpPr>
      <dsp:spPr>
        <a:xfrm rot="5400000">
          <a:off x="4344511" y="1943350"/>
          <a:ext cx="2174858" cy="221364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6AF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5321258" y="3141462"/>
          <a:ext cx="2767058" cy="724952"/>
        </a:xfrm>
        <a:prstGeom prst="chevron">
          <a:avLst>
            <a:gd name="adj" fmla="val 25000"/>
          </a:avLst>
        </a:prstGeom>
        <a:solidFill>
          <a:srgbClr val="36AFCE"/>
        </a:solidFill>
        <a:ln w="12700" cap="flat" cmpd="sng" algn="ctr">
          <a:solidFill>
            <a:srgbClr val="36AF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Industria </a:t>
          </a:r>
        </a:p>
      </dsp:txBody>
      <dsp:txXfrm>
        <a:off x="5502496" y="3141462"/>
        <a:ext cx="2404582" cy="724952"/>
      </dsp:txXfrm>
    </dsp:sp>
    <dsp:sp modelId="{FD7B29F2-0D66-4B4B-BC8A-82DA23575305}">
      <dsp:nvSpPr>
        <dsp:cNvPr id="0" name=""/>
        <dsp:cNvSpPr/>
      </dsp:nvSpPr>
      <dsp:spPr>
        <a:xfrm>
          <a:off x="5542623" y="1099422"/>
          <a:ext cx="2246851" cy="152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Transformación 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u="none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Procesamiento de granos y/o cereales en mercado interno para convertirlos en harina y/o aceites. Destinados a consumo humano o animal.</a:t>
          </a:r>
        </a:p>
      </dsp:txBody>
      <dsp:txXfrm>
        <a:off x="5542623" y="1099422"/>
        <a:ext cx="2246851" cy="1525886"/>
      </dsp:txXfrm>
    </dsp:sp>
    <dsp:sp modelId="{7BF6E820-C6E3-4E2C-BB23-ADF9AD641C6B}">
      <dsp:nvSpPr>
        <dsp:cNvPr id="0" name=""/>
        <dsp:cNvSpPr/>
      </dsp:nvSpPr>
      <dsp:spPr>
        <a:xfrm rot="5400000">
          <a:off x="7000888" y="1943350"/>
          <a:ext cx="2174858" cy="221364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D6F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7977635" y="3141462"/>
          <a:ext cx="2767058" cy="724952"/>
        </a:xfrm>
        <a:prstGeom prst="chevron">
          <a:avLst>
            <a:gd name="adj" fmla="val 25000"/>
          </a:avLst>
        </a:prstGeom>
        <a:solidFill>
          <a:srgbClr val="1D6FA9"/>
        </a:solidFill>
        <a:ln w="12700" cap="flat" cmpd="sng" algn="ctr">
          <a:solidFill>
            <a:srgbClr val="1D6F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Mercado</a:t>
          </a:r>
        </a:p>
      </dsp:txBody>
      <dsp:txXfrm>
        <a:off x="8158873" y="3141462"/>
        <a:ext cx="2404582" cy="724952"/>
      </dsp:txXfrm>
    </dsp:sp>
    <dsp:sp modelId="{1D84544C-5924-422B-9546-A86AE4927E4C}">
      <dsp:nvSpPr>
        <dsp:cNvPr id="0" name=""/>
        <dsp:cNvSpPr/>
      </dsp:nvSpPr>
      <dsp:spPr>
        <a:xfrm>
          <a:off x="8198999" y="1099422"/>
          <a:ext cx="2246851" cy="152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u="sng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Local e internacional</a:t>
          </a:r>
        </a:p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u="none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Salida a uno o ambos mercados a través de acopiadores, camiones, puertos, barcazas, etc.</a:t>
          </a:r>
        </a:p>
      </dsp:txBody>
      <dsp:txXfrm>
        <a:off x="8198999" y="1099422"/>
        <a:ext cx="2246851" cy="1525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1075733" y="2160000"/>
          <a:ext cx="2430000" cy="269999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D9A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4267" y="3510000"/>
          <a:ext cx="3374988" cy="810000"/>
        </a:xfrm>
        <a:prstGeom prst="homePlate">
          <a:avLst>
            <a:gd name="adj" fmla="val 25000"/>
          </a:avLst>
        </a:prstGeom>
        <a:solidFill>
          <a:srgbClr val="1D9A78"/>
        </a:solidFill>
        <a:ln w="12700" cap="flat" cmpd="sng" algn="ctr">
          <a:solidFill>
            <a:srgbClr val="1D9A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Productores</a:t>
          </a:r>
        </a:p>
      </dsp:txBody>
      <dsp:txXfrm>
        <a:off x="4267" y="3510000"/>
        <a:ext cx="3273738" cy="810000"/>
      </dsp:txXfrm>
    </dsp:sp>
    <dsp:sp modelId="{810D7AA7-A541-4507-BE7F-36CCF210089F}">
      <dsp:nvSpPr>
        <dsp:cNvPr id="0" name=""/>
        <dsp:cNvSpPr/>
      </dsp:nvSpPr>
      <dsp:spPr>
        <a:xfrm>
          <a:off x="274266" y="1241999"/>
          <a:ext cx="2740490" cy="1791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u="sng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Insumos utilizados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 través de empresas o cooperativas con asistencia técnica 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Organismos internacionales y de cooperación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Financiación con entidades financieras privadas  </a:t>
          </a:r>
        </a:p>
      </dsp:txBody>
      <dsp:txXfrm>
        <a:off x="274266" y="1241999"/>
        <a:ext cx="2740490" cy="1791312"/>
      </dsp:txXfrm>
    </dsp:sp>
    <dsp:sp modelId="{473F2067-7126-4D56-A328-5A8CFD3D8D52}">
      <dsp:nvSpPr>
        <dsp:cNvPr id="0" name=""/>
        <dsp:cNvSpPr/>
      </dsp:nvSpPr>
      <dsp:spPr>
        <a:xfrm rot="5400000">
          <a:off x="2198005" y="2160000"/>
          <a:ext cx="2430000" cy="269999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6AF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278005" y="3510000"/>
          <a:ext cx="3374988" cy="810000"/>
        </a:xfrm>
        <a:prstGeom prst="chevron">
          <a:avLst>
            <a:gd name="adj" fmla="val 25000"/>
          </a:avLst>
        </a:prstGeom>
        <a:solidFill>
          <a:srgbClr val="36AFCE"/>
        </a:solidFill>
        <a:ln w="12700" cap="flat" cmpd="sng" algn="ctr">
          <a:solidFill>
            <a:srgbClr val="36AF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Industria </a:t>
          </a:r>
        </a:p>
      </dsp:txBody>
      <dsp:txXfrm>
        <a:off x="3480505" y="3510000"/>
        <a:ext cx="2969988" cy="810000"/>
      </dsp:txXfrm>
    </dsp:sp>
    <dsp:sp modelId="{FD7B29F2-0D66-4B4B-BC8A-82DA23575305}">
      <dsp:nvSpPr>
        <dsp:cNvPr id="0" name=""/>
        <dsp:cNvSpPr/>
      </dsp:nvSpPr>
      <dsp:spPr>
        <a:xfrm>
          <a:off x="3548004" y="1241999"/>
          <a:ext cx="2740490" cy="1791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Transformación y/o transporte</a:t>
          </a:r>
        </a:p>
        <a:p>
          <a:pPr lvl="0" algn="l" defTabSz="6223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u="none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 mandioca, sésamo, cítricos, maíz, etc. </a:t>
          </a:r>
        </a:p>
      </dsp:txBody>
      <dsp:txXfrm>
        <a:off x="3548004" y="1241999"/>
        <a:ext cx="2740490" cy="1791312"/>
      </dsp:txXfrm>
    </dsp:sp>
    <dsp:sp modelId="{7BF6E820-C6E3-4E2C-BB23-ADF9AD641C6B}">
      <dsp:nvSpPr>
        <dsp:cNvPr id="0" name=""/>
        <dsp:cNvSpPr/>
      </dsp:nvSpPr>
      <dsp:spPr>
        <a:xfrm rot="5400000">
          <a:off x="5471744" y="2160000"/>
          <a:ext cx="2430000" cy="269999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D6F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6551744" y="3510000"/>
          <a:ext cx="3374988" cy="810000"/>
        </a:xfrm>
        <a:prstGeom prst="chevron">
          <a:avLst>
            <a:gd name="adj" fmla="val 25000"/>
          </a:avLst>
        </a:prstGeom>
        <a:solidFill>
          <a:srgbClr val="1D6FA9"/>
        </a:solidFill>
        <a:ln w="12700" cap="flat" cmpd="sng" algn="ctr">
          <a:solidFill>
            <a:srgbClr val="1D6F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noProof="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Mercado</a:t>
          </a:r>
        </a:p>
      </dsp:txBody>
      <dsp:txXfrm>
        <a:off x="6754244" y="3510000"/>
        <a:ext cx="2969988" cy="810000"/>
      </dsp:txXfrm>
    </dsp:sp>
    <dsp:sp modelId="{1D84544C-5924-422B-9546-A86AE4927E4C}">
      <dsp:nvSpPr>
        <dsp:cNvPr id="0" name=""/>
        <dsp:cNvSpPr/>
      </dsp:nvSpPr>
      <dsp:spPr>
        <a:xfrm>
          <a:off x="6821743" y="1241999"/>
          <a:ext cx="2740490" cy="1791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u="sng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Local</a:t>
          </a:r>
        </a:p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u="none" kern="120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Salida a mercados de consumo local a través del transporte terrestre (m</a:t>
          </a:r>
          <a:r>
            <a:rPr lang="es-MX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ercados urbanos o ferias) </a:t>
          </a:r>
          <a:endParaRPr lang="es-ES" sz="1400" b="0" u="none" kern="12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821743" y="1241999"/>
        <a:ext cx="2740490" cy="179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0.10931</cdr:x>
      <cdr:y>0.34822</cdr:y>
    </cdr:from>
    <cdr:to>
      <cdr:x>0.96905</cdr:x>
      <cdr:y>0.34822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xmlns="" id="{5CD7B75F-80B6-A706-93CC-9457383096CC}"/>
            </a:ext>
          </a:extLst>
        </cdr:cNvPr>
        <cdr:cNvCxnSpPr/>
      </cdr:nvCxnSpPr>
      <cdr:spPr>
        <a:xfrm xmlns:a="http://schemas.openxmlformats.org/drawingml/2006/main">
          <a:off x="626527" y="937553"/>
          <a:ext cx="4927608" cy="0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B8CB2-F48E-4201-A2C8-B7AD58102458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58FC7-BCFE-45BA-9997-99F528C7A0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651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58FC7-BCFE-45BA-9997-99F528C7A0C6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1852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ACTUALIZAR DATOS</a:t>
            </a:r>
            <a:endParaRPr lang="en-US" dirty="0"/>
          </a:p>
          <a:p>
            <a:r>
              <a:rPr lang="en-US" dirty="0"/>
              <a:t> IMAEP A JULIO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58FC7-BCFE-45BA-9997-99F528C7A0C6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1207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Cuales son los usos que pueden tener </a:t>
            </a:r>
          </a:p>
          <a:p>
            <a:r>
              <a:rPr lang="es-PY" dirty="0"/>
              <a:t>El internet de las cosas</a:t>
            </a:r>
          </a:p>
          <a:p>
            <a:endParaRPr lang="en-US" dirty="0"/>
          </a:p>
          <a:p>
            <a:r>
              <a:rPr lang="en-US" dirty="0"/>
              <a:t>Zoom out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telecentro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58FC7-BCFE-45BA-9997-99F528C7A0C6}" type="slidenum">
              <a:rPr lang="es-PY" smtClean="0"/>
              <a:t>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1519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Agregar datos de precios de combustibles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58FC7-BCFE-45BA-9997-99F528C7A0C6}" type="slidenum">
              <a:rPr lang="es-PY" smtClean="0"/>
              <a:t>5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9398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Cuales son los usos que pueden tener </a:t>
            </a:r>
          </a:p>
          <a:p>
            <a:r>
              <a:rPr lang="es-PY" dirty="0"/>
              <a:t>El internet de las cosas</a:t>
            </a:r>
          </a:p>
          <a:p>
            <a:endParaRPr lang="en-US" dirty="0"/>
          </a:p>
          <a:p>
            <a:r>
              <a:rPr lang="en-US" dirty="0"/>
              <a:t>Zoom out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telecentro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58FC7-BCFE-45BA-9997-99F528C7A0C6}" type="slidenum">
              <a:rPr lang="es-PY" smtClean="0"/>
              <a:t>6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529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Cuales son los usos que pueden tener </a:t>
            </a:r>
          </a:p>
          <a:p>
            <a:r>
              <a:rPr lang="es-PY" dirty="0"/>
              <a:t>El internet de las cosas</a:t>
            </a:r>
          </a:p>
          <a:p>
            <a:endParaRPr lang="en-US" dirty="0"/>
          </a:p>
          <a:p>
            <a:r>
              <a:rPr lang="en-US" dirty="0"/>
              <a:t>Zoom out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telecentro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58FC7-BCFE-45BA-9997-99F528C7A0C6}" type="slidenum">
              <a:rPr lang="es-PY" smtClean="0"/>
              <a:t>7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8956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37288" y="1825626"/>
            <a:ext cx="8911526" cy="34282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801593"/>
            <a:ext cx="1999927" cy="44213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26758" y="801593"/>
            <a:ext cx="5883842" cy="442133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MUCHAS GRACIAS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Marcador de posición de 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r="21844"/>
          <a:stretch>
            <a:fillRect/>
          </a:stretch>
        </p:blipFill>
        <p:spPr>
          <a:xfrm>
            <a:off x="4371136" y="2276526"/>
            <a:ext cx="3449727" cy="3449727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8059316" y="2311900"/>
            <a:ext cx="365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err="1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Cont</a:t>
            </a:r>
            <a:r>
              <a:rPr lang="en-US" sz="3200" b="1" err="1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áctenos</a:t>
            </a:r>
            <a:endParaRPr lang="es-ES_tradnl" sz="3200" b="1">
              <a:solidFill>
                <a:srgbClr val="0070C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059316" y="4518246"/>
            <a:ext cx="302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err="1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economia@mf.com.py</a:t>
            </a:r>
            <a:endParaRPr lang="es-ES_tradnl" sz="2000">
              <a:solidFill>
                <a:srgbClr val="0070C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r>
              <a:rPr lang="es-ES_tradnl" sz="200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(+595)</a:t>
            </a:r>
            <a:r>
              <a:rPr lang="es-ES_tradnl" sz="2000" baseline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21 695 585</a:t>
            </a:r>
            <a:endParaRPr lang="es-ES_tradnl" sz="2000">
              <a:solidFill>
                <a:srgbClr val="0070C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8059316" y="2948586"/>
            <a:ext cx="3440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Avda</a:t>
            </a:r>
            <a:r>
              <a:rPr lang="en-US" sz="24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. Sta. Teresa</a:t>
            </a:r>
          </a:p>
          <a:p>
            <a:r>
              <a:rPr lang="en-US" sz="24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c/ </a:t>
            </a:r>
            <a:r>
              <a:rPr lang="en-US" sz="2400" err="1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Aviadores</a:t>
            </a:r>
            <a:r>
              <a:rPr lang="en-US" sz="24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del Chaco</a:t>
            </a:r>
            <a:br>
              <a:rPr lang="en-US" sz="24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US" sz="2400" err="1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Edif</a:t>
            </a:r>
            <a:r>
              <a:rPr lang="en-US" sz="24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. Torres del Paseo 2</a:t>
            </a:r>
          </a:p>
          <a:p>
            <a:r>
              <a:rPr lang="en-US" sz="2400" err="1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Piso</a:t>
            </a:r>
            <a:r>
              <a:rPr lang="en-US" sz="24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16</a:t>
            </a:r>
            <a:r>
              <a:rPr lang="en-US" sz="2400" baseline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 </a:t>
            </a:r>
            <a:r>
              <a:rPr lang="en-US" sz="24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Ofic</a:t>
            </a:r>
            <a:r>
              <a:rPr lang="en-US" sz="24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. 4</a:t>
            </a:r>
            <a:endParaRPr lang="es-ES_tradnl" sz="2400">
              <a:solidFill>
                <a:srgbClr val="00206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28328" y="1825625"/>
            <a:ext cx="4691471" cy="393974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91471" cy="393974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3338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20237" y="1681163"/>
            <a:ext cx="5157787" cy="82391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320237" y="2505075"/>
            <a:ext cx="4780800" cy="341527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758950"/>
            <a:ext cx="4227163" cy="671944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07610" cy="341527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8353" y="457200"/>
            <a:ext cx="342367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566562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8353" y="2057400"/>
            <a:ext cx="3423672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8353" y="457200"/>
            <a:ext cx="342367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5634629" cy="47469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8353" y="2057400"/>
            <a:ext cx="3423672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Clic</a:t>
            </a:r>
            <a:r>
              <a:rPr lang="en-US"/>
              <a:t>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Haga</a:t>
            </a:r>
            <a:r>
              <a:rPr lang="en-US"/>
              <a:t> </a:t>
            </a:r>
            <a:r>
              <a:rPr lang="en-US" err="1"/>
              <a:t>clic</a:t>
            </a:r>
            <a:r>
              <a:rPr lang="en-US"/>
              <a:t> para </a:t>
            </a:r>
            <a:r>
              <a:rPr lang="en-US" err="1"/>
              <a:t>modificar</a:t>
            </a:r>
            <a:r>
              <a:rPr lang="en-US"/>
              <a:t> el </a:t>
            </a:r>
            <a:r>
              <a:rPr lang="en-US" err="1"/>
              <a:t>estilo</a:t>
            </a:r>
            <a:r>
              <a:rPr lang="en-US"/>
              <a:t> de </a:t>
            </a:r>
            <a:r>
              <a:rPr lang="en-US" err="1"/>
              <a:t>texto</a:t>
            </a:r>
            <a:r>
              <a:rPr lang="en-US"/>
              <a:t> del </a:t>
            </a:r>
            <a:r>
              <a:rPr lang="en-US" err="1"/>
              <a:t>patrón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nivel</a:t>
            </a:r>
            <a:endParaRPr lang="en-US"/>
          </a:p>
          <a:p>
            <a:pPr lvl="2"/>
            <a:r>
              <a:rPr lang="en-US" err="1"/>
              <a:t>Tercer</a:t>
            </a:r>
            <a:r>
              <a:rPr lang="en-US"/>
              <a:t> </a:t>
            </a:r>
            <a:r>
              <a:rPr lang="en-US" err="1"/>
              <a:t>nivel</a:t>
            </a:r>
            <a:endParaRPr lang="en-US"/>
          </a:p>
          <a:p>
            <a:pPr lvl="3"/>
            <a:r>
              <a:rPr lang="en-US"/>
              <a:t>Cuarto </a:t>
            </a:r>
            <a:r>
              <a:rPr lang="en-US" err="1"/>
              <a:t>nivel</a:t>
            </a:r>
            <a:endParaRPr lang="en-US"/>
          </a:p>
          <a:p>
            <a:pPr lvl="4"/>
            <a:r>
              <a:rPr lang="en-US" err="1"/>
              <a:t>Quinto</a:t>
            </a:r>
            <a:r>
              <a:rPr lang="en-US"/>
              <a:t> </a:t>
            </a:r>
            <a:r>
              <a:rPr lang="en-US" err="1"/>
              <a:t>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E527-B8CD-9845-862C-42B07F08DA2E}" type="datetimeFigureOut">
              <a:rPr lang="es-ES_tradnl" smtClean="0"/>
              <a:t>24/10/2022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F5FA-7BF4-8249-8DF3-46D509EBCB4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Myriad Pro Semibold" charset="0"/>
          <a:ea typeface="Myriad Pro Semibold" charset="0"/>
          <a:cs typeface="Myriad Pro Semibold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0070C0"/>
          </a:solidFill>
          <a:latin typeface="Myriad Pro Semibold" charset="0"/>
          <a:ea typeface="Myriad Pro Semibold" charset="0"/>
          <a:cs typeface="Myriad Pro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0B0F0"/>
          </a:solidFill>
          <a:latin typeface="Myriad Pro Semibold" charset="0"/>
          <a:ea typeface="Myriad Pro Semibold" charset="0"/>
          <a:cs typeface="Myriad Pro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B0F0"/>
          </a:solidFill>
          <a:latin typeface="Myriad Pro Semibold" charset="0"/>
          <a:ea typeface="Myriad Pro Semibold" charset="0"/>
          <a:cs typeface="Myriad Pro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B0F0"/>
          </a:solidFill>
          <a:latin typeface="Myriad Pro Semibold" charset="0"/>
          <a:ea typeface="Myriad Pro Semibold" charset="0"/>
          <a:cs typeface="Myriad Pro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B0F0"/>
          </a:solidFill>
          <a:latin typeface="Myriad Pro Semibold" charset="0"/>
          <a:ea typeface="Myriad Pro Semibold" charset="0"/>
          <a:cs typeface="Myriad Pro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1971" y="1995947"/>
            <a:ext cx="8948058" cy="18646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Y" sz="2800" b="1" dirty="0">
                <a:latin typeface="Myriad Pro Semibold" charset="0"/>
              </a:rPr>
              <a:t/>
            </a:r>
            <a:br>
              <a:rPr lang="es-PY" sz="2800" b="1" dirty="0">
                <a:latin typeface="Myriad Pro Semibold" charset="0"/>
              </a:rPr>
            </a:br>
            <a:r>
              <a:rPr lang="es-PY" sz="3600" dirty="0">
                <a:solidFill>
                  <a:srgbClr val="002060"/>
                </a:solidFill>
                <a:latin typeface="Myriad Pro Semibold"/>
              </a:rPr>
              <a:t>Paraguay: Impactos económicos y sociales de la sequía</a:t>
            </a:r>
            <a:endParaRPr lang="es-PY" sz="2800" b="1" dirty="0">
              <a:solidFill>
                <a:srgbClr val="002060"/>
              </a:solidFill>
              <a:latin typeface="Myriad Pro Semibold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5940" y="3733800"/>
            <a:ext cx="2107096" cy="559145"/>
          </a:xfrm>
        </p:spPr>
        <p:txBody>
          <a:bodyPr>
            <a:normAutofit/>
          </a:bodyPr>
          <a:lstStyle/>
          <a:p>
            <a:r>
              <a:rPr lang="es-PY" sz="2000" dirty="0">
                <a:solidFill>
                  <a:srgbClr val="002060"/>
                </a:solidFill>
              </a:rPr>
              <a:t>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78A084CD-0F41-2F2A-6580-2F3ED8FA94FA}"/>
              </a:ext>
            </a:extLst>
          </p:cNvPr>
          <p:cNvSpPr>
            <a:spLocks noGrp="1"/>
          </p:cNvSpPr>
          <p:nvPr/>
        </p:nvSpPr>
        <p:spPr>
          <a:xfrm>
            <a:off x="854656" y="1576873"/>
            <a:ext cx="10648950" cy="4405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400" b="1" dirty="0"/>
              <a:t>Entrevista a 18 informantes claves</a:t>
            </a:r>
          </a:p>
          <a:p>
            <a:pPr lvl="1"/>
            <a:r>
              <a:rPr lang="es-419" sz="2000" dirty="0"/>
              <a:t>Técnicos agrícolas públicos y privados</a:t>
            </a:r>
          </a:p>
          <a:p>
            <a:pPr lvl="1"/>
            <a:r>
              <a:rPr lang="es-419" sz="2000" dirty="0"/>
              <a:t>Agricultores</a:t>
            </a:r>
          </a:p>
          <a:p>
            <a:pPr lvl="1"/>
            <a:r>
              <a:rPr lang="es-419" sz="2000" dirty="0"/>
              <a:t>Representantes de asociaciones de agricultores</a:t>
            </a:r>
          </a:p>
          <a:p>
            <a:r>
              <a:rPr lang="es-419" sz="2400" b="1" dirty="0"/>
              <a:t>San Pedro, Caaguazú e Itapúa </a:t>
            </a:r>
          </a:p>
          <a:p>
            <a:r>
              <a:rPr lang="es-419" sz="2400" b="1" dirty="0"/>
              <a:t>Preguntas abiertas y cerradas sobre impacto de la sequia en agricultores familiares</a:t>
            </a:r>
          </a:p>
          <a:p>
            <a:r>
              <a:rPr lang="es-419" sz="2400" b="1" dirty="0"/>
              <a:t>Preguntas sobre estrategias de subsistencia ante la sequia</a:t>
            </a:r>
          </a:p>
          <a:p>
            <a:pPr lvl="1"/>
            <a:r>
              <a:rPr lang="es-419" sz="2000" dirty="0"/>
              <a:t>Actividades agrícolas</a:t>
            </a:r>
          </a:p>
          <a:p>
            <a:pPr lvl="1"/>
            <a:r>
              <a:rPr lang="es-419" sz="2000" dirty="0"/>
              <a:t>Actividades NO agrícolas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F86FCBE-9A14-1DC1-76D1-C746615A68B2}"/>
              </a:ext>
            </a:extLst>
          </p:cNvPr>
          <p:cNvSpPr txBox="1"/>
          <p:nvPr/>
        </p:nvSpPr>
        <p:spPr>
          <a:xfrm>
            <a:off x="1226842" y="634482"/>
            <a:ext cx="990457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Myriad Pro Semibold"/>
                <a:ea typeface="Myriad Pro Semibold" charset="0"/>
                <a:cs typeface="Myriad Pro Semibold" charset="0"/>
              </a:defRPr>
            </a:lvl1pPr>
          </a:lstStyle>
          <a:p>
            <a:r>
              <a:rPr lang="es-ES" dirty="0"/>
              <a:t>Metodología del trabajo de campo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78A084CD-0F41-2F2A-6580-2F3ED8FA94FA}"/>
              </a:ext>
            </a:extLst>
          </p:cNvPr>
          <p:cNvSpPr>
            <a:spLocks noGrp="1"/>
          </p:cNvSpPr>
          <p:nvPr/>
        </p:nvSpPr>
        <p:spPr>
          <a:xfrm>
            <a:off x="1143710" y="1483566"/>
            <a:ext cx="9904579" cy="4590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b="1" dirty="0"/>
              <a:t>Fuerte impacto de la sequía</a:t>
            </a:r>
          </a:p>
          <a:p>
            <a:pPr lvl="1"/>
            <a:r>
              <a:rPr lang="es-419" dirty="0"/>
              <a:t>En cultivos de subsistencia: principalmente mandioca (agravado después por ataques de la mosca blanca) y maíz</a:t>
            </a:r>
          </a:p>
          <a:p>
            <a:pPr lvl="1"/>
            <a:r>
              <a:rPr lang="es-419" dirty="0"/>
              <a:t>En cultivos de renta, fundamentalmente sésamo </a:t>
            </a:r>
          </a:p>
          <a:p>
            <a:r>
              <a:rPr lang="es-419" b="1" dirty="0"/>
              <a:t>Efectos sobre la seguridad alimentaria y los ingresos</a:t>
            </a:r>
          </a:p>
          <a:p>
            <a:pPr lvl="1"/>
            <a:r>
              <a:rPr lang="es-419" dirty="0"/>
              <a:t>Menor disponibilidad de alimentos, Pérdida de ingresos</a:t>
            </a:r>
          </a:p>
          <a:p>
            <a:pPr lvl="1"/>
            <a:r>
              <a:rPr lang="es-419" dirty="0"/>
              <a:t>Pero…se intensificaron las Ferias agropecuarias: generación de ingresos semanales</a:t>
            </a:r>
          </a:p>
          <a:p>
            <a:r>
              <a:rPr lang="es-419" b="1" dirty="0"/>
              <a:t>La producción animal de la agricultura familiar</a:t>
            </a:r>
          </a:p>
          <a:p>
            <a:pPr lvl="1"/>
            <a:r>
              <a:rPr lang="es-419" dirty="0"/>
              <a:t>Vacas, cerdos, gallina que consumían maíz, que también fue afectado</a:t>
            </a:r>
          </a:p>
          <a:p>
            <a:pPr lvl="1"/>
            <a:r>
              <a:rPr lang="es-419" dirty="0"/>
              <a:t>Venta de cerdos y gallinas fueron vendidos como estrategia de obtención de ingresos</a:t>
            </a:r>
          </a:p>
          <a:p>
            <a:r>
              <a:rPr lang="es-419" b="1" dirty="0"/>
              <a:t>Agricultores familiares tecnificados</a:t>
            </a:r>
          </a:p>
          <a:p>
            <a:pPr lvl="1"/>
            <a:r>
              <a:rPr lang="es-419" dirty="0"/>
              <a:t>Impactados negativamente por la sequía en soja</a:t>
            </a:r>
          </a:p>
          <a:p>
            <a:pPr lvl="1"/>
            <a:r>
              <a:rPr lang="es-419" dirty="0"/>
              <a:t>Fuerte recuperación con maíz hubo lluvias en el otoño 2022</a:t>
            </a:r>
          </a:p>
          <a:p>
            <a:pPr lvl="1"/>
            <a:r>
              <a:rPr lang="es-419" dirty="0" err="1"/>
              <a:t>Horti</a:t>
            </a:r>
            <a:r>
              <a:rPr lang="es-419" dirty="0"/>
              <a:t>-granjeros: sin mayores efectos, por tecnificación (riego principalmente)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F86FCBE-9A14-1DC1-76D1-C746615A68B2}"/>
              </a:ext>
            </a:extLst>
          </p:cNvPr>
          <p:cNvSpPr txBox="1"/>
          <p:nvPr/>
        </p:nvSpPr>
        <p:spPr>
          <a:xfrm>
            <a:off x="1226842" y="578498"/>
            <a:ext cx="990457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Myriad Pro Semibold"/>
                <a:ea typeface="Myriad Pro Semibold" charset="0"/>
                <a:cs typeface="Myriad Pro Semibold" charset="0"/>
              </a:defRPr>
            </a:lvl1pPr>
          </a:lstStyle>
          <a:p>
            <a:r>
              <a:rPr lang="es-ES" dirty="0"/>
              <a:t>Principales hallazgos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4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FB25716E-5AF0-90FF-22A1-C5F274BD8D84}"/>
              </a:ext>
            </a:extLst>
          </p:cNvPr>
          <p:cNvSpPr>
            <a:spLocks noGrp="1"/>
          </p:cNvSpPr>
          <p:nvPr/>
        </p:nvSpPr>
        <p:spPr>
          <a:xfrm>
            <a:off x="1079952" y="16452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400" b="1" dirty="0"/>
              <a:t>Diversidad de fuentes de ingresos NO agrícolas. Actividades extra prediales</a:t>
            </a:r>
          </a:p>
          <a:p>
            <a:pPr lvl="1"/>
            <a:r>
              <a:rPr lang="es-419" sz="2000" dirty="0"/>
              <a:t>Remesas de dinero de parientes</a:t>
            </a:r>
          </a:p>
          <a:p>
            <a:pPr lvl="1"/>
            <a:r>
              <a:rPr lang="es-419" sz="2000" dirty="0"/>
              <a:t>Menores necesidades por población limitada en zonas rurales</a:t>
            </a:r>
          </a:p>
          <a:p>
            <a:pPr lvl="1"/>
            <a:r>
              <a:rPr lang="es-419" sz="2000" dirty="0"/>
              <a:t>Hombres: búsqueda de trabajo en estancias del Chaco</a:t>
            </a:r>
          </a:p>
          <a:p>
            <a:pPr lvl="1"/>
            <a:r>
              <a:rPr lang="es-419" sz="2000" dirty="0"/>
              <a:t>Emprendimientos individuales: peluquerías, talleres mecánicos, bordados de crochet. Estrategias de subsistencia muy desarrolladas y diversas</a:t>
            </a:r>
          </a:p>
          <a:p>
            <a:r>
              <a:rPr lang="es-419" sz="2400" b="1" dirty="0"/>
              <a:t>La gran mayoría de los agricultores familiares movilizó estrategias NO agrícolas, experiencia en gestión de este tipo de eventos</a:t>
            </a:r>
          </a:p>
          <a:p>
            <a:r>
              <a:rPr lang="es-419" sz="2400" b="1" dirty="0"/>
              <a:t>Agricultores familiares tecnificados lograron “transitar” la tormenta en mejores condiciones</a:t>
            </a:r>
          </a:p>
          <a:p>
            <a:endParaRPr lang="es-419" sz="2400" dirty="0"/>
          </a:p>
          <a:p>
            <a:endParaRPr lang="es-419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C64E61C-D766-C5DB-9311-2DF5BCF7AF28}"/>
              </a:ext>
            </a:extLst>
          </p:cNvPr>
          <p:cNvSpPr txBox="1"/>
          <p:nvPr/>
        </p:nvSpPr>
        <p:spPr>
          <a:xfrm>
            <a:off x="1226842" y="578498"/>
            <a:ext cx="990457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Myriad Pro Semibold"/>
                <a:ea typeface="Myriad Pro Semibold" charset="0"/>
                <a:cs typeface="Myriad Pro Semibold" charset="0"/>
              </a:defRPr>
            </a:lvl1pPr>
          </a:lstStyle>
          <a:p>
            <a:r>
              <a:rPr lang="es-ES" dirty="0"/>
              <a:t>Principales hallazgos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2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C64E61C-D766-C5DB-9311-2DF5BCF7AF28}"/>
              </a:ext>
            </a:extLst>
          </p:cNvPr>
          <p:cNvSpPr txBox="1"/>
          <p:nvPr/>
        </p:nvSpPr>
        <p:spPr>
          <a:xfrm>
            <a:off x="1226842" y="578498"/>
            <a:ext cx="990457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Myriad Pro Semibold"/>
                <a:ea typeface="Myriad Pro Semibold" charset="0"/>
                <a:cs typeface="Myriad Pro Semibold" charset="0"/>
              </a:defRPr>
            </a:lvl1pPr>
          </a:lstStyle>
          <a:p>
            <a:r>
              <a:rPr lang="es-ES" dirty="0"/>
              <a:t>Recomendaciones de política </a:t>
            </a:r>
            <a:endParaRPr lang="en-US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C5B3B19D-1DCA-D323-7CC6-5432104E81F7}"/>
              </a:ext>
            </a:extLst>
          </p:cNvPr>
          <p:cNvSpPr>
            <a:spLocks noGrp="1"/>
          </p:cNvSpPr>
          <p:nvPr/>
        </p:nvSpPr>
        <p:spPr>
          <a:xfrm>
            <a:off x="755614" y="1760326"/>
            <a:ext cx="75240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400" dirty="0"/>
              <a:t>Fortalecer los sistemas de producción de la agricultura familiar.</a:t>
            </a:r>
            <a:endParaRPr lang="es-ES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400" dirty="0"/>
              <a:t>Facilitar infraestructura vial y medios de transporte para el comercio en ferias.</a:t>
            </a:r>
            <a:endParaRPr lang="es-419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400" dirty="0"/>
              <a:t>Fortalecer la integración de sistemas de producción animal y vegetal.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400" dirty="0"/>
              <a:t>Desarrollar nuevas cadenas de empleos no agrícolas como fuente alternativa o complementaria de ingresos.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E3BBC56-0902-B4BE-AD62-563DBCDE50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3297" y="3953689"/>
            <a:ext cx="1215887" cy="121588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AF77FEA-269F-CAF4-86FD-98E5CCDFA7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0177" y="2850319"/>
            <a:ext cx="2206741" cy="22067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92E3496-A2FB-357B-6A16-A3BD19A0F2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99184" y="1760326"/>
            <a:ext cx="1308317" cy="13083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96100D5-0E8E-6123-46F2-5EEBD9DDE8E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0447" y="2292459"/>
            <a:ext cx="1371498" cy="13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5FC600-FA19-9BB1-8ECF-8B6AD3C0EBCB}"/>
              </a:ext>
            </a:extLst>
          </p:cNvPr>
          <p:cNvSpPr txBox="1">
            <a:spLocks/>
          </p:cNvSpPr>
          <p:nvPr/>
        </p:nvSpPr>
        <p:spPr>
          <a:xfrm>
            <a:off x="1621971" y="507767"/>
            <a:ext cx="8948058" cy="45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s-PY" sz="2400" dirty="0">
                <a:latin typeface="Myriad Pro Semibold"/>
              </a:rPr>
              <a:t>La sequía desencadenó una serie de efectos negativos</a:t>
            </a:r>
            <a:endParaRPr lang="es-PY" sz="2400" b="0" dirty="0">
              <a:latin typeface="Myriad Pro Semibol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650F9D0-ED92-1D7A-EB5C-82F4555F583E}"/>
              </a:ext>
            </a:extLst>
          </p:cNvPr>
          <p:cNvSpPr txBox="1"/>
          <p:nvPr/>
        </p:nvSpPr>
        <p:spPr>
          <a:xfrm>
            <a:off x="3447221" y="6155438"/>
            <a:ext cx="8347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1" lang="en-US" altLang="ja-JP" sz="1200" i="1" dirty="0">
                <a:solidFill>
                  <a:schemeClr val="tx1"/>
                </a:solidFill>
                <a:latin typeface="+mn-lt"/>
              </a:rPr>
              <a:t>Fuente: INE y </a:t>
            </a:r>
            <a:r>
              <a:rPr kumimoji="1" lang="es-PY" altLang="ja-JP" sz="1200" i="1" dirty="0">
                <a:solidFill>
                  <a:schemeClr val="tx1"/>
                </a:solidFill>
                <a:latin typeface="+mn-lt"/>
              </a:rPr>
              <a:t>BCP</a:t>
            </a:r>
          </a:p>
          <a:p>
            <a:pPr algn="r">
              <a:defRPr/>
            </a:pPr>
            <a:r>
              <a:rPr kumimoji="1" lang="es-PY" altLang="ja-JP" sz="1200" i="1" dirty="0">
                <a:solidFill>
                  <a:schemeClr val="tx1"/>
                </a:solidFill>
                <a:latin typeface="+mn-lt"/>
              </a:rPr>
              <a:t>*</a:t>
            </a:r>
            <a:r>
              <a:rPr kumimoji="1" lang="es-ES" altLang="ja-JP" sz="1200" i="1" dirty="0">
                <a:solidFill>
                  <a:schemeClr val="tx1"/>
                </a:solidFill>
                <a:latin typeface="+mn-lt"/>
              </a:rPr>
              <a:t>el sector primario empleó 124.420 personas menos que en igual lapso de 2021, lo que equivale a una disminución del 16,9%. </a:t>
            </a:r>
            <a:endParaRPr kumimoji="1" lang="es-PY" altLang="ja-JP" sz="1200" i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FBBA863B-679C-F5CA-4A26-72CEAE5C0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191330"/>
              </p:ext>
            </p:extLst>
          </p:nvPr>
        </p:nvGraphicFramePr>
        <p:xfrm>
          <a:off x="397666" y="1389656"/>
          <a:ext cx="3468957" cy="444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1FBCB82-808E-2AC6-771E-A5C151870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623518"/>
              </p:ext>
            </p:extLst>
          </p:nvPr>
        </p:nvGraphicFramePr>
        <p:xfrm>
          <a:off x="4221324" y="1362146"/>
          <a:ext cx="3749352" cy="447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425607AC-A18E-2589-1493-597805F3F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66809"/>
              </p:ext>
            </p:extLst>
          </p:nvPr>
        </p:nvGraphicFramePr>
        <p:xfrm>
          <a:off x="8325377" y="1251345"/>
          <a:ext cx="3468957" cy="458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56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5FC600-FA19-9BB1-8ECF-8B6AD3C0EBCB}"/>
              </a:ext>
            </a:extLst>
          </p:cNvPr>
          <p:cNvSpPr txBox="1">
            <a:spLocks/>
          </p:cNvSpPr>
          <p:nvPr/>
        </p:nvSpPr>
        <p:spPr>
          <a:xfrm>
            <a:off x="1621971" y="507767"/>
            <a:ext cx="8948058" cy="45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s-PY" sz="2400" dirty="0">
                <a:latin typeface="Myriad Pro Semibold"/>
              </a:rPr>
              <a:t>La sequía desencadenó una serie de efectos negativos</a:t>
            </a:r>
            <a:endParaRPr lang="es-PY" sz="2400" b="0" dirty="0">
              <a:latin typeface="Myriad Pro Semibol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650F9D0-ED92-1D7A-EB5C-82F4555F583E}"/>
              </a:ext>
            </a:extLst>
          </p:cNvPr>
          <p:cNvSpPr txBox="1"/>
          <p:nvPr/>
        </p:nvSpPr>
        <p:spPr>
          <a:xfrm>
            <a:off x="5701798" y="6119400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1" lang="en-US" altLang="ja-JP" sz="1200" i="1" dirty="0">
                <a:solidFill>
                  <a:schemeClr val="tx1"/>
                </a:solidFill>
                <a:latin typeface="+mn-lt"/>
              </a:rPr>
              <a:t>Fuente: </a:t>
            </a:r>
            <a:r>
              <a:rPr kumimoji="1" lang="es-PY" altLang="ja-JP" sz="1200" i="1" dirty="0">
                <a:solidFill>
                  <a:schemeClr val="tx1"/>
                </a:solidFill>
                <a:latin typeface="+mn-lt"/>
              </a:rPr>
              <a:t>BCP</a:t>
            </a:r>
          </a:p>
          <a:p>
            <a:pPr algn="r">
              <a:defRPr/>
            </a:pPr>
            <a:r>
              <a:rPr kumimoji="1" lang="es-PY" altLang="ja-JP" sz="1200" i="1" dirty="0"/>
              <a:t>*</a:t>
            </a:r>
            <a:r>
              <a:rPr kumimoji="1" lang="es-ES" altLang="ja-JP" sz="1200" i="1" dirty="0"/>
              <a:t>Corresponde a envíos de maíz; trigo; y soja para exportación en camiones de 27 toneladas</a:t>
            </a:r>
            <a:endParaRPr kumimoji="1" lang="es-PY" altLang="ja-JP" sz="1200" i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F80F6B09-84E2-3CE3-8A09-F2BD96840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840914"/>
              </p:ext>
            </p:extLst>
          </p:nvPr>
        </p:nvGraphicFramePr>
        <p:xfrm>
          <a:off x="392430" y="1409699"/>
          <a:ext cx="3722370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3CECF9B7-DFF8-E949-37EC-23CE7DA7C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462605"/>
              </p:ext>
            </p:extLst>
          </p:nvPr>
        </p:nvGraphicFramePr>
        <p:xfrm>
          <a:off x="4620577" y="1409699"/>
          <a:ext cx="3123248" cy="451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FBA110A5-BD72-A78C-135C-B9B6B28AF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55959"/>
              </p:ext>
            </p:extLst>
          </p:nvPr>
        </p:nvGraphicFramePr>
        <p:xfrm>
          <a:off x="8181021" y="1409699"/>
          <a:ext cx="3618549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682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C63D46B-64A1-9490-70D1-224CC5B49591}"/>
              </a:ext>
            </a:extLst>
          </p:cNvPr>
          <p:cNvSpPr txBox="1"/>
          <p:nvPr/>
        </p:nvSpPr>
        <p:spPr>
          <a:xfrm>
            <a:off x="1226842" y="355909"/>
            <a:ext cx="9904578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Myriad Pro Semibold"/>
                <a:ea typeface="Myriad Pro Semibold" charset="0"/>
                <a:cs typeface="Myriad Pro Semibold" charset="0"/>
              </a:defRPr>
            </a:lvl1pPr>
          </a:lstStyle>
          <a:p>
            <a:r>
              <a:rPr lang="es-ES" dirty="0"/>
              <a:t>La producción y productividad de soja registran la mayor caída jamás registrada</a:t>
            </a:r>
            <a:endParaRPr lang="en-US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107F513F-4F4C-729F-0538-948CA9E0B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225538"/>
              </p:ext>
            </p:extLst>
          </p:nvPr>
        </p:nvGraphicFramePr>
        <p:xfrm>
          <a:off x="494160" y="2342508"/>
          <a:ext cx="5400040" cy="342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DFD53E43-0F04-5AD9-9865-350D4A51F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032194"/>
              </p:ext>
            </p:extLst>
          </p:nvPr>
        </p:nvGraphicFramePr>
        <p:xfrm>
          <a:off x="6297800" y="2025266"/>
          <a:ext cx="5400040" cy="363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EE115E5-127E-8A4C-478F-4FB9B947AB50}"/>
              </a:ext>
            </a:extLst>
          </p:cNvPr>
          <p:cNvSpPr txBox="1"/>
          <p:nvPr/>
        </p:nvSpPr>
        <p:spPr>
          <a:xfrm>
            <a:off x="698448" y="1473742"/>
            <a:ext cx="5066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Evolución de la producción total de soja</a:t>
            </a:r>
            <a:endParaRPr lang="es-ES" sz="1400" b="1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En toneladas</a:t>
            </a:r>
            <a:endParaRPr lang="en-US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26E340E-B244-0E5B-97F3-EBC279C43B40}"/>
              </a:ext>
            </a:extLst>
          </p:cNvPr>
          <p:cNvSpPr txBox="1"/>
          <p:nvPr/>
        </p:nvSpPr>
        <p:spPr>
          <a:xfrm>
            <a:off x="6907524" y="1473742"/>
            <a:ext cx="4105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algn="ctr">
              <a:defRPr sz="1400" b="1">
                <a:effectLst/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r>
              <a:rPr lang="es-ES" dirty="0"/>
              <a:t>Evolución de la productividad del cultivo de soja Kilogramos por hectárea.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7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5FC600-FA19-9BB1-8ECF-8B6AD3C0EBCB}"/>
              </a:ext>
            </a:extLst>
          </p:cNvPr>
          <p:cNvSpPr txBox="1">
            <a:spLocks/>
          </p:cNvSpPr>
          <p:nvPr/>
        </p:nvSpPr>
        <p:spPr>
          <a:xfrm>
            <a:off x="751497" y="523867"/>
            <a:ext cx="10338319" cy="45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s-PY" sz="2400" dirty="0">
                <a:latin typeface="Myriad Pro Semibold"/>
              </a:rPr>
              <a:t>A la sequía se suma el contexto inflacionario internacional de insumos  </a:t>
            </a:r>
            <a:endParaRPr lang="es-PY" sz="2400" b="0" dirty="0">
              <a:latin typeface="Myriad Pro Semibol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650F9D0-ED92-1D7A-EB5C-82F4555F583E}"/>
              </a:ext>
            </a:extLst>
          </p:cNvPr>
          <p:cNvSpPr txBox="1"/>
          <p:nvPr/>
        </p:nvSpPr>
        <p:spPr>
          <a:xfrm>
            <a:off x="5505007" y="6280724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1" lang="en-US" altLang="ja-JP" sz="1200" i="1" dirty="0">
                <a:solidFill>
                  <a:schemeClr val="tx1"/>
                </a:solidFill>
                <a:latin typeface="+mn-lt"/>
              </a:rPr>
              <a:t>Fuente: </a:t>
            </a:r>
            <a:r>
              <a:rPr kumimoji="1" lang="es-PY" altLang="ja-JP" sz="1200" i="1" dirty="0">
                <a:solidFill>
                  <a:schemeClr val="tx1"/>
                </a:solidFill>
                <a:latin typeface="+mn-lt"/>
              </a:rPr>
              <a:t>BCP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xmlns="" id="{022F0FBC-6807-8B97-EC3F-AFC661ED4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733654"/>
              </p:ext>
            </p:extLst>
          </p:nvPr>
        </p:nvGraphicFramePr>
        <p:xfrm>
          <a:off x="298580" y="1413057"/>
          <a:ext cx="5408646" cy="429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4FE6886-1515-3D6F-AD0F-02755B7A4100}"/>
              </a:ext>
            </a:extLst>
          </p:cNvPr>
          <p:cNvSpPr txBox="1"/>
          <p:nvPr/>
        </p:nvSpPr>
        <p:spPr>
          <a:xfrm>
            <a:off x="2542202" y="6054186"/>
            <a:ext cx="7107595" cy="45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05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*Observación: La línea con valor 1 indica el promedio general, por lo que, a menor valor, menores las importaciones con relación al promedio, y cuanto mayor valor, mayores diferencias en las compras realizadas con relación al promedio mencionado. </a:t>
            </a:r>
            <a:endParaRPr lang="en-US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1707F2AF-BB3E-7A4D-9082-58DAD25FE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627972"/>
              </p:ext>
            </p:extLst>
          </p:nvPr>
        </p:nvGraphicFramePr>
        <p:xfrm>
          <a:off x="6274934" y="1413058"/>
          <a:ext cx="5327845" cy="429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144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5FC600-FA19-9BB1-8ECF-8B6AD3C0EBCB}"/>
              </a:ext>
            </a:extLst>
          </p:cNvPr>
          <p:cNvSpPr txBox="1">
            <a:spLocks/>
          </p:cNvSpPr>
          <p:nvPr/>
        </p:nvSpPr>
        <p:spPr>
          <a:xfrm>
            <a:off x="1464137" y="1366476"/>
            <a:ext cx="8948058" cy="45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  <a:latin typeface="Myriad Pro Semibold"/>
              </a:rPr>
              <a:t>Cadena productiva de la agricultura tecnificada</a:t>
            </a:r>
            <a:endParaRPr lang="es-PY" sz="1800" b="0" dirty="0">
              <a:solidFill>
                <a:schemeClr val="tx1"/>
              </a:solidFill>
              <a:latin typeface="Myriad Pro Semibold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16CAF3E3-F32A-A300-3183-B5032EEB7C6F}"/>
              </a:ext>
            </a:extLst>
          </p:cNvPr>
          <p:cNvGrpSpPr/>
          <p:nvPr/>
        </p:nvGrpSpPr>
        <p:grpSpPr>
          <a:xfrm>
            <a:off x="783770" y="1399592"/>
            <a:ext cx="10753200" cy="4833019"/>
            <a:chOff x="864518" y="819541"/>
            <a:chExt cx="10753200" cy="5400000"/>
          </a:xfrm>
        </p:grpSpPr>
        <p:graphicFrame>
          <p:nvGraphicFramePr>
            <p:cNvPr id="22" name="Marcador de contenido 6" descr="Diagrama de proceso de SmartArt">
              <a:extLst>
                <a:ext uri="{FF2B5EF4-FFF2-40B4-BE49-F238E27FC236}">
                  <a16:creationId xmlns:a16="http://schemas.microsoft.com/office/drawing/2014/main" xmlns="" id="{010EA544-D5B8-D7F9-4C30-EEDB4166017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12146473"/>
                </p:ext>
              </p:extLst>
            </p:nvPr>
          </p:nvGraphicFramePr>
          <p:xfrm>
            <a:off x="864518" y="819541"/>
            <a:ext cx="10753200" cy="54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xmlns="" id="{E13733BF-0705-67B8-7500-862EEB561BDB}"/>
                </a:ext>
              </a:extLst>
            </p:cNvPr>
            <p:cNvGrpSpPr/>
            <p:nvPr/>
          </p:nvGrpSpPr>
          <p:grpSpPr>
            <a:xfrm>
              <a:off x="3858973" y="1593767"/>
              <a:ext cx="688931" cy="688931"/>
              <a:chOff x="3231928" y="1873685"/>
              <a:chExt cx="688931" cy="688931"/>
            </a:xfrm>
          </p:grpSpPr>
          <p:sp>
            <p:nvSpPr>
              <p:cNvPr id="33" name="Rectángulo 32" descr="Cuadrado naranja">
                <a:extLst>
                  <a:ext uri="{FF2B5EF4-FFF2-40B4-BE49-F238E27FC236}">
                    <a16:creationId xmlns:a16="http://schemas.microsoft.com/office/drawing/2014/main" xmlns="" id="{5E469D4D-88B4-6A81-280E-94BEB31EDF66}"/>
                  </a:ext>
                </a:extLst>
              </p:cNvPr>
              <p:cNvSpPr/>
              <p:nvPr/>
            </p:nvSpPr>
            <p:spPr>
              <a:xfrm>
                <a:off x="3231928" y="1873685"/>
                <a:ext cx="688931" cy="688931"/>
              </a:xfrm>
              <a:prstGeom prst="rect">
                <a:avLst/>
              </a:prstGeom>
              <a:solidFill>
                <a:srgbClr val="8BC145"/>
              </a:solidFill>
              <a:ln w="12700" cap="flat" cmpd="sng" algn="ctr">
                <a:solidFill>
                  <a:srgbClr val="8BC14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Gráfico 33" descr="Silo contorno">
                <a:extLst>
                  <a:ext uri="{FF2B5EF4-FFF2-40B4-BE49-F238E27FC236}">
                    <a16:creationId xmlns:a16="http://schemas.microsoft.com/office/drawing/2014/main" xmlns="" id="{B84216D8-E860-FC2D-9627-352441325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3298544" y="1927292"/>
                <a:ext cx="555697" cy="555697"/>
              </a:xfrm>
              <a:prstGeom prst="rect">
                <a:avLst/>
              </a:prstGeom>
            </p:spPr>
          </p:pic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xmlns="" id="{D482AF2D-A21E-35DD-3FAC-6E3050DE35E7}"/>
                </a:ext>
              </a:extLst>
            </p:cNvPr>
            <p:cNvGrpSpPr/>
            <p:nvPr/>
          </p:nvGrpSpPr>
          <p:grpSpPr>
            <a:xfrm>
              <a:off x="1200420" y="1593767"/>
              <a:ext cx="688931" cy="688931"/>
              <a:chOff x="790594" y="1892518"/>
              <a:chExt cx="688931" cy="688931"/>
            </a:xfrm>
          </p:grpSpPr>
          <p:sp>
            <p:nvSpPr>
              <p:cNvPr id="31" name="Rectángulo 30" descr="Cuadrado rojo">
                <a:extLst>
                  <a:ext uri="{FF2B5EF4-FFF2-40B4-BE49-F238E27FC236}">
                    <a16:creationId xmlns:a16="http://schemas.microsoft.com/office/drawing/2014/main" xmlns="" id="{4C898290-A0F4-C43F-B693-5884C7B90E41}"/>
                  </a:ext>
                </a:extLst>
              </p:cNvPr>
              <p:cNvSpPr/>
              <p:nvPr/>
            </p:nvSpPr>
            <p:spPr>
              <a:xfrm>
                <a:off x="790594" y="1892518"/>
                <a:ext cx="688931" cy="688931"/>
              </a:xfrm>
              <a:prstGeom prst="rect">
                <a:avLst/>
              </a:prstGeom>
              <a:solidFill>
                <a:srgbClr val="1D9A78"/>
              </a:solidFill>
              <a:ln w="12700" cap="flat" cmpd="sng" algn="ctr">
                <a:solidFill>
                  <a:srgbClr val="1D9A7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2" name="Gráfico 31" descr="Cultivos contorno">
                <a:extLst>
                  <a:ext uri="{FF2B5EF4-FFF2-40B4-BE49-F238E27FC236}">
                    <a16:creationId xmlns:a16="http://schemas.microsoft.com/office/drawing/2014/main" xmlns="" id="{96341B3D-5673-AC25-F7E3-95D1BF336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9370" y="1936997"/>
                <a:ext cx="634577" cy="634577"/>
              </a:xfrm>
              <a:prstGeom prst="rect">
                <a:avLst/>
              </a:prstGeom>
            </p:spPr>
          </p:pic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xmlns="" id="{A6B81BF4-7DED-BE5C-2218-10D3D5298E14}"/>
                </a:ext>
              </a:extLst>
            </p:cNvPr>
            <p:cNvGrpSpPr/>
            <p:nvPr/>
          </p:nvGrpSpPr>
          <p:grpSpPr>
            <a:xfrm>
              <a:off x="6506547" y="1593767"/>
              <a:ext cx="688931" cy="688931"/>
              <a:chOff x="5040228" y="1875283"/>
              <a:chExt cx="688931" cy="688931"/>
            </a:xfrm>
          </p:grpSpPr>
          <p:sp>
            <p:nvSpPr>
              <p:cNvPr id="29" name="Rectángulo 28" descr="Cuadrado naranja">
                <a:extLst>
                  <a:ext uri="{FF2B5EF4-FFF2-40B4-BE49-F238E27FC236}">
                    <a16:creationId xmlns:a16="http://schemas.microsoft.com/office/drawing/2014/main" xmlns="" id="{47600015-B92C-B0AF-1EDB-382F5BA39CEC}"/>
                  </a:ext>
                </a:extLst>
              </p:cNvPr>
              <p:cNvSpPr/>
              <p:nvPr/>
            </p:nvSpPr>
            <p:spPr>
              <a:xfrm>
                <a:off x="5040228" y="1875283"/>
                <a:ext cx="688931" cy="688931"/>
              </a:xfrm>
              <a:prstGeom prst="rect">
                <a:avLst/>
              </a:prstGeom>
              <a:solidFill>
                <a:srgbClr val="36AFCE"/>
              </a:solidFill>
              <a:ln w="12700" cap="flat" cmpd="sng" algn="ctr">
                <a:solidFill>
                  <a:srgbClr val="36AFC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0" name="Gráfico 29" descr="Producción contorno">
                <a:extLst>
                  <a:ext uri="{FF2B5EF4-FFF2-40B4-BE49-F238E27FC236}">
                    <a16:creationId xmlns:a16="http://schemas.microsoft.com/office/drawing/2014/main" xmlns="" id="{1E1238B0-DA22-91FE-C6C8-1267C4CB9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5100083" y="1927292"/>
                <a:ext cx="590472" cy="590472"/>
              </a:xfrm>
              <a:prstGeom prst="rect">
                <a:avLst/>
              </a:prstGeom>
            </p:spPr>
          </p:pic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49B5D5D3-1B3B-EC70-AEA3-0D7231FE5A8A}"/>
                </a:ext>
              </a:extLst>
            </p:cNvPr>
            <p:cNvGrpSpPr/>
            <p:nvPr/>
          </p:nvGrpSpPr>
          <p:grpSpPr>
            <a:xfrm>
              <a:off x="9154121" y="1570667"/>
              <a:ext cx="688931" cy="688931"/>
              <a:chOff x="7172120" y="1892518"/>
              <a:chExt cx="688931" cy="688931"/>
            </a:xfrm>
          </p:grpSpPr>
          <p:sp>
            <p:nvSpPr>
              <p:cNvPr id="27" name="Rectángulo 26" descr="Cuadrado naranja">
                <a:extLst>
                  <a:ext uri="{FF2B5EF4-FFF2-40B4-BE49-F238E27FC236}">
                    <a16:creationId xmlns:a16="http://schemas.microsoft.com/office/drawing/2014/main" xmlns="" id="{AEA22858-55A0-1624-D3E5-226DC3E136C0}"/>
                  </a:ext>
                </a:extLst>
              </p:cNvPr>
              <p:cNvSpPr/>
              <p:nvPr/>
            </p:nvSpPr>
            <p:spPr>
              <a:xfrm>
                <a:off x="7172120" y="1892518"/>
                <a:ext cx="688931" cy="688931"/>
              </a:xfrm>
              <a:prstGeom prst="rect">
                <a:avLst/>
              </a:prstGeom>
              <a:solidFill>
                <a:srgbClr val="1D6FA9"/>
              </a:solidFill>
              <a:ln w="12700" cap="flat" cmpd="sng" algn="ctr">
                <a:solidFill>
                  <a:srgbClr val="1D6FA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" name="Gráfico 27" descr="Monedas contorno">
                <a:extLst>
                  <a:ext uri="{FF2B5EF4-FFF2-40B4-BE49-F238E27FC236}">
                    <a16:creationId xmlns:a16="http://schemas.microsoft.com/office/drawing/2014/main" xmlns="" id="{845DC4C7-4DAC-07D3-6123-53DB4B33A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7247647" y="1966687"/>
                <a:ext cx="551077" cy="551077"/>
              </a:xfrm>
              <a:prstGeom prst="rect">
                <a:avLst/>
              </a:prstGeom>
            </p:spPr>
          </p:pic>
        </p:grpSp>
      </p:grpSp>
      <p:sp>
        <p:nvSpPr>
          <p:cNvPr id="35" name="Título 1">
            <a:extLst>
              <a:ext uri="{FF2B5EF4-FFF2-40B4-BE49-F238E27FC236}">
                <a16:creationId xmlns:a16="http://schemas.microsoft.com/office/drawing/2014/main" xmlns="" id="{2F658C0E-68F4-938D-F6BB-8845D997004D}"/>
              </a:ext>
            </a:extLst>
          </p:cNvPr>
          <p:cNvSpPr txBox="1">
            <a:spLocks/>
          </p:cNvSpPr>
          <p:nvPr/>
        </p:nvSpPr>
        <p:spPr>
          <a:xfrm>
            <a:off x="836761" y="563599"/>
            <a:ext cx="10338319" cy="45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s-PY" sz="2400" dirty="0">
                <a:latin typeface="Myriad Pro Semibold"/>
              </a:rPr>
              <a:t>Actores afectados en la cadena</a:t>
            </a:r>
            <a:endParaRPr lang="es-PY" sz="2400" b="0" dirty="0">
              <a:latin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4137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FFE8E5D1-45BD-2B1B-4D9D-816AAE1F7FDB}"/>
              </a:ext>
            </a:extLst>
          </p:cNvPr>
          <p:cNvGrpSpPr/>
          <p:nvPr/>
        </p:nvGrpSpPr>
        <p:grpSpPr>
          <a:xfrm>
            <a:off x="1185703" y="1245310"/>
            <a:ext cx="9931000" cy="5400000"/>
            <a:chOff x="901841" y="810211"/>
            <a:chExt cx="9931000" cy="5400000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3CAAF641-1208-AE38-2888-6432C5401B53}"/>
                </a:ext>
              </a:extLst>
            </p:cNvPr>
            <p:cNvGrpSpPr/>
            <p:nvPr/>
          </p:nvGrpSpPr>
          <p:grpSpPr>
            <a:xfrm>
              <a:off x="901841" y="810211"/>
              <a:ext cx="9931000" cy="5400000"/>
              <a:chOff x="864518" y="819541"/>
              <a:chExt cx="10753200" cy="5400000"/>
            </a:xfrm>
          </p:grpSpPr>
          <p:graphicFrame>
            <p:nvGraphicFramePr>
              <p:cNvPr id="6" name="Marcador de contenido 6" descr="Diagrama de proceso de SmartArt">
                <a:extLst>
                  <a:ext uri="{FF2B5EF4-FFF2-40B4-BE49-F238E27FC236}">
                    <a16:creationId xmlns:a16="http://schemas.microsoft.com/office/drawing/2014/main" xmlns="" id="{C5EEC161-D175-3F5E-EFBC-16D2256640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9954546"/>
                  </p:ext>
                </p:extLst>
              </p:nvPr>
            </p:nvGraphicFramePr>
            <p:xfrm>
              <a:off x="864518" y="819541"/>
              <a:ext cx="10753200" cy="54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xmlns="" id="{B9E20F28-6FAF-C81D-F46A-A04A0069E453}"/>
                  </a:ext>
                </a:extLst>
              </p:cNvPr>
              <p:cNvGrpSpPr/>
              <p:nvPr/>
            </p:nvGrpSpPr>
            <p:grpSpPr>
              <a:xfrm>
                <a:off x="1200420" y="1593767"/>
                <a:ext cx="688931" cy="688931"/>
                <a:chOff x="790594" y="1892518"/>
                <a:chExt cx="688931" cy="688931"/>
              </a:xfrm>
            </p:grpSpPr>
            <p:sp>
              <p:nvSpPr>
                <p:cNvPr id="13" name="Rectángulo 12" descr="Cuadrado rojo">
                  <a:extLst>
                    <a:ext uri="{FF2B5EF4-FFF2-40B4-BE49-F238E27FC236}">
                      <a16:creationId xmlns:a16="http://schemas.microsoft.com/office/drawing/2014/main" xmlns="" id="{798B6888-DD6A-337A-A430-80C17037ED57}"/>
                    </a:ext>
                  </a:extLst>
                </p:cNvPr>
                <p:cNvSpPr/>
                <p:nvPr/>
              </p:nvSpPr>
              <p:spPr>
                <a:xfrm>
                  <a:off x="790594" y="1892518"/>
                  <a:ext cx="688931" cy="688931"/>
                </a:xfrm>
                <a:prstGeom prst="rect">
                  <a:avLst/>
                </a:prstGeom>
                <a:solidFill>
                  <a:srgbClr val="1D9A78"/>
                </a:solidFill>
                <a:ln w="12700" cap="flat" cmpd="sng" algn="ctr">
                  <a:solidFill>
                    <a:srgbClr val="1D9A7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4" name="Gráfico 13" descr="Cultivos contorno">
                  <a:extLst>
                    <a:ext uri="{FF2B5EF4-FFF2-40B4-BE49-F238E27FC236}">
                      <a16:creationId xmlns:a16="http://schemas.microsoft.com/office/drawing/2014/main" xmlns="" id="{C346F19A-83E4-8FCC-FB7D-CC7EF7EE53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370" y="1936997"/>
                  <a:ext cx="634577" cy="634577"/>
                </a:xfrm>
                <a:prstGeom prst="rect">
                  <a:avLst/>
                </a:prstGeom>
              </p:spPr>
            </p:pic>
          </p:grpSp>
          <p:sp>
            <p:nvSpPr>
              <p:cNvPr id="8" name="Rectángulo 7" descr="Cuadrado naranja">
                <a:extLst>
                  <a:ext uri="{FF2B5EF4-FFF2-40B4-BE49-F238E27FC236}">
                    <a16:creationId xmlns:a16="http://schemas.microsoft.com/office/drawing/2014/main" xmlns="" id="{FB00DDBB-37BE-4D64-973D-52B7FF775308}"/>
                  </a:ext>
                </a:extLst>
              </p:cNvPr>
              <p:cNvSpPr/>
              <p:nvPr/>
            </p:nvSpPr>
            <p:spPr>
              <a:xfrm>
                <a:off x="4752392" y="1570667"/>
                <a:ext cx="688931" cy="688931"/>
              </a:xfrm>
              <a:prstGeom prst="rect">
                <a:avLst/>
              </a:prstGeom>
              <a:solidFill>
                <a:srgbClr val="36AFCE"/>
              </a:solidFill>
              <a:ln w="12700" cap="flat" cmpd="sng" algn="ctr">
                <a:solidFill>
                  <a:srgbClr val="36AFC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xmlns="" id="{B7106376-AC93-1CCE-EEE5-8613DF39E4BE}"/>
                  </a:ext>
                </a:extLst>
              </p:cNvPr>
              <p:cNvGrpSpPr/>
              <p:nvPr/>
            </p:nvGrpSpPr>
            <p:grpSpPr>
              <a:xfrm>
                <a:off x="8304364" y="1570667"/>
                <a:ext cx="688931" cy="688931"/>
                <a:chOff x="6322363" y="1892518"/>
                <a:chExt cx="688931" cy="688931"/>
              </a:xfrm>
            </p:grpSpPr>
            <p:sp>
              <p:nvSpPr>
                <p:cNvPr id="10" name="Rectángulo 9" descr="Cuadrado naranja">
                  <a:extLst>
                    <a:ext uri="{FF2B5EF4-FFF2-40B4-BE49-F238E27FC236}">
                      <a16:creationId xmlns:a16="http://schemas.microsoft.com/office/drawing/2014/main" xmlns="" id="{4E34A515-25AA-89D1-5F69-02647E3FF198}"/>
                    </a:ext>
                  </a:extLst>
                </p:cNvPr>
                <p:cNvSpPr/>
                <p:nvPr/>
              </p:nvSpPr>
              <p:spPr>
                <a:xfrm>
                  <a:off x="6322363" y="1892518"/>
                  <a:ext cx="688931" cy="688931"/>
                </a:xfrm>
                <a:prstGeom prst="rect">
                  <a:avLst/>
                </a:prstGeom>
                <a:solidFill>
                  <a:srgbClr val="1D6FA9"/>
                </a:solidFill>
                <a:ln w="12700" cap="flat" cmpd="sng" algn="ctr">
                  <a:solidFill>
                    <a:srgbClr val="1D6FA9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" name="Gráfico 11" descr="Monedas contorno">
                  <a:extLst>
                    <a:ext uri="{FF2B5EF4-FFF2-40B4-BE49-F238E27FC236}">
                      <a16:creationId xmlns:a16="http://schemas.microsoft.com/office/drawing/2014/main" xmlns="" id="{07DBBED2-C922-4591-EFCB-22933F2773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7890" y="1966687"/>
                  <a:ext cx="551077" cy="551077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Gráfico 4" descr="Semillas contorno">
              <a:extLst>
                <a:ext uri="{FF2B5EF4-FFF2-40B4-BE49-F238E27FC236}">
                  <a16:creationId xmlns:a16="http://schemas.microsoft.com/office/drawing/2014/main" xmlns="" id="{3BA08E26-86FE-DE13-B30B-D6C86BBEF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4506411" y="1601642"/>
              <a:ext cx="608319" cy="608319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5FC600-FA19-9BB1-8ECF-8B6AD3C0EBCB}"/>
              </a:ext>
            </a:extLst>
          </p:cNvPr>
          <p:cNvSpPr txBox="1">
            <a:spLocks/>
          </p:cNvSpPr>
          <p:nvPr/>
        </p:nvSpPr>
        <p:spPr>
          <a:xfrm>
            <a:off x="1677174" y="1333115"/>
            <a:ext cx="8948058" cy="45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  <a:latin typeface="Myriad Pro Semibold"/>
              </a:rPr>
              <a:t>Cadena productiva de la agricultura campesina</a:t>
            </a:r>
            <a:endParaRPr lang="es-PY" sz="1800" b="0" dirty="0">
              <a:solidFill>
                <a:schemeClr val="tx1"/>
              </a:solidFill>
              <a:latin typeface="Myriad Pro Semibold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9B21F284-3EC2-6960-550B-4E0CC3565213}"/>
              </a:ext>
            </a:extLst>
          </p:cNvPr>
          <p:cNvSpPr txBox="1">
            <a:spLocks/>
          </p:cNvSpPr>
          <p:nvPr/>
        </p:nvSpPr>
        <p:spPr>
          <a:xfrm>
            <a:off x="836761" y="563599"/>
            <a:ext cx="10338319" cy="45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s-PY" sz="2400" dirty="0">
                <a:latin typeface="Myriad Pro Semibold"/>
              </a:rPr>
              <a:t>Actores afectados en la cadena</a:t>
            </a:r>
            <a:endParaRPr lang="es-PY" sz="2400" b="0" dirty="0">
              <a:latin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1787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A89EC9D2-D0AC-9AB7-DE75-20E3635BB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429"/>
          <a:stretch/>
        </p:blipFill>
        <p:spPr>
          <a:xfrm>
            <a:off x="3605362" y="1445438"/>
            <a:ext cx="5233445" cy="4216658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xmlns="" id="{209CCF46-D897-E8C5-FE26-DBB5553A009C}"/>
              </a:ext>
            </a:extLst>
          </p:cNvPr>
          <p:cNvCxnSpPr>
            <a:cxnSpLocks/>
          </p:cNvCxnSpPr>
          <p:nvPr/>
        </p:nvCxnSpPr>
        <p:spPr>
          <a:xfrm flipV="1">
            <a:off x="6955023" y="2550484"/>
            <a:ext cx="0" cy="12839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729895DE-2BD0-E859-A467-18F9462CC7EC}"/>
              </a:ext>
            </a:extLst>
          </p:cNvPr>
          <p:cNvSpPr/>
          <p:nvPr/>
        </p:nvSpPr>
        <p:spPr>
          <a:xfrm>
            <a:off x="6845064" y="3834453"/>
            <a:ext cx="219919" cy="205451"/>
          </a:xfrm>
          <a:prstGeom prst="ellips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xmlns="" id="{99171048-540E-8DB0-FF44-33D02DFCEBC4}"/>
              </a:ext>
            </a:extLst>
          </p:cNvPr>
          <p:cNvCxnSpPr>
            <a:cxnSpLocks/>
          </p:cNvCxnSpPr>
          <p:nvPr/>
        </p:nvCxnSpPr>
        <p:spPr>
          <a:xfrm>
            <a:off x="7727636" y="4628766"/>
            <a:ext cx="55889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43939AFF-1178-0024-0400-7500407B8014}"/>
              </a:ext>
            </a:extLst>
          </p:cNvPr>
          <p:cNvSpPr/>
          <p:nvPr/>
        </p:nvSpPr>
        <p:spPr>
          <a:xfrm>
            <a:off x="7617676" y="4526040"/>
            <a:ext cx="219919" cy="205451"/>
          </a:xfrm>
          <a:prstGeom prst="ellips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6E83B673-2769-D756-1EED-CDDC0144316A}"/>
              </a:ext>
            </a:extLst>
          </p:cNvPr>
          <p:cNvSpPr/>
          <p:nvPr/>
        </p:nvSpPr>
        <p:spPr>
          <a:xfrm>
            <a:off x="7076559" y="4423314"/>
            <a:ext cx="219919" cy="205451"/>
          </a:xfrm>
          <a:prstGeom prst="ellips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xmlns="" id="{9F0F85F2-B856-C4EE-E98E-73D1A87CBFD3}"/>
              </a:ext>
            </a:extLst>
          </p:cNvPr>
          <p:cNvCxnSpPr>
            <a:cxnSpLocks/>
          </p:cNvCxnSpPr>
          <p:nvPr/>
        </p:nvCxnSpPr>
        <p:spPr>
          <a:xfrm flipH="1" flipV="1">
            <a:off x="4171768" y="3471490"/>
            <a:ext cx="2816826" cy="95182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09EEA90C-5111-9C3C-8938-260F01B179A8}"/>
              </a:ext>
            </a:extLst>
          </p:cNvPr>
          <p:cNvSpPr/>
          <p:nvPr/>
        </p:nvSpPr>
        <p:spPr>
          <a:xfrm>
            <a:off x="7218350" y="5141428"/>
            <a:ext cx="219919" cy="205451"/>
          </a:xfrm>
          <a:prstGeom prst="ellips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xmlns="" id="{957AC337-9B19-7B53-E5AA-30C13D186D7F}"/>
              </a:ext>
            </a:extLst>
          </p:cNvPr>
          <p:cNvCxnSpPr>
            <a:cxnSpLocks/>
          </p:cNvCxnSpPr>
          <p:nvPr/>
        </p:nvCxnSpPr>
        <p:spPr>
          <a:xfrm flipH="1">
            <a:off x="4992532" y="5255987"/>
            <a:ext cx="235443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18F1B663-1F0C-300C-BA2D-4BDA0A359F44}"/>
              </a:ext>
            </a:extLst>
          </p:cNvPr>
          <p:cNvSpPr txBox="1"/>
          <p:nvPr/>
        </p:nvSpPr>
        <p:spPr>
          <a:xfrm>
            <a:off x="6845064" y="1638663"/>
            <a:ext cx="2406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San Pedro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Población en pobreza total (%)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DAAED981-DD2D-7251-48FA-34830320B5ED}"/>
              </a:ext>
            </a:extLst>
          </p:cNvPr>
          <p:cNvSpPr txBox="1"/>
          <p:nvPr/>
        </p:nvSpPr>
        <p:spPr>
          <a:xfrm>
            <a:off x="8202589" y="3937178"/>
            <a:ext cx="24063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Alto Paraná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Población en pobreza total (%)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DC5699F9-6DDB-CECF-2EE6-C3608A030FB3}"/>
              </a:ext>
            </a:extLst>
          </p:cNvPr>
          <p:cNvSpPr txBox="1"/>
          <p:nvPr/>
        </p:nvSpPr>
        <p:spPr>
          <a:xfrm>
            <a:off x="2567570" y="4366279"/>
            <a:ext cx="2406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Itapúa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Población en pobreza total (%)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B53D6AA5-4F0F-D507-9E5F-6D49BF8871E7}"/>
              </a:ext>
            </a:extLst>
          </p:cNvPr>
          <p:cNvSpPr txBox="1"/>
          <p:nvPr/>
        </p:nvSpPr>
        <p:spPr>
          <a:xfrm>
            <a:off x="1806284" y="2709490"/>
            <a:ext cx="240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Caaguazú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Población en pobreza total (%)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53" name="Tabla 22">
            <a:extLst>
              <a:ext uri="{FF2B5EF4-FFF2-40B4-BE49-F238E27FC236}">
                <a16:creationId xmlns:a16="http://schemas.microsoft.com/office/drawing/2014/main" xmlns="" id="{0143A1B5-6E87-8A20-3C0A-8B31F05DB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777616"/>
              </p:ext>
            </p:extLst>
          </p:nvPr>
        </p:nvGraphicFramePr>
        <p:xfrm>
          <a:off x="7196824" y="2270353"/>
          <a:ext cx="1761716" cy="609600"/>
        </p:xfrm>
        <a:graphic>
          <a:graphicData uri="http://schemas.openxmlformats.org/drawingml/2006/table">
            <a:tbl>
              <a:tblPr firstRow="1" bandRow="1"/>
              <a:tblGrid>
                <a:gridCol w="880858">
                  <a:extLst>
                    <a:ext uri="{9D8B030D-6E8A-4147-A177-3AD203B41FA5}">
                      <a16:colId xmlns:a16="http://schemas.microsoft.com/office/drawing/2014/main" xmlns="" val="1542195142"/>
                    </a:ext>
                  </a:extLst>
                </a:gridCol>
                <a:gridCol w="880858">
                  <a:extLst>
                    <a:ext uri="{9D8B030D-6E8A-4147-A177-3AD203B41FA5}">
                      <a16:colId xmlns:a16="http://schemas.microsoft.com/office/drawing/2014/main" xmlns="" val="460182529"/>
                    </a:ext>
                  </a:extLst>
                </a:gridCol>
              </a:tblGrid>
              <a:tr h="29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2000/01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2021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179217"/>
                  </a:ext>
                </a:extLst>
              </a:tr>
              <a:tr h="25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66</a:t>
                      </a:r>
                      <a:r>
                        <a:rPr lang="en-US" sz="1400" dirty="0"/>
                        <a:t>%</a:t>
                      </a:r>
                      <a:endParaRPr lang="es-PY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6FA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40%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6FA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046060"/>
                  </a:ext>
                </a:extLst>
              </a:tr>
            </a:tbl>
          </a:graphicData>
        </a:graphic>
      </p:graphicFrame>
      <p:graphicFrame>
        <p:nvGraphicFramePr>
          <p:cNvPr id="54" name="Tabla 53">
            <a:extLst>
              <a:ext uri="{FF2B5EF4-FFF2-40B4-BE49-F238E27FC236}">
                <a16:creationId xmlns:a16="http://schemas.microsoft.com/office/drawing/2014/main" xmlns="" id="{89AFD9DA-7431-EFDF-AEF0-1581EBCD4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03184"/>
              </p:ext>
            </p:extLst>
          </p:nvPr>
        </p:nvGraphicFramePr>
        <p:xfrm>
          <a:off x="8523787" y="4526038"/>
          <a:ext cx="1761716" cy="609600"/>
        </p:xfrm>
        <a:graphic>
          <a:graphicData uri="http://schemas.openxmlformats.org/drawingml/2006/table">
            <a:tbl>
              <a:tblPr firstRow="1" bandRow="1"/>
              <a:tblGrid>
                <a:gridCol w="880858">
                  <a:extLst>
                    <a:ext uri="{9D8B030D-6E8A-4147-A177-3AD203B41FA5}">
                      <a16:colId xmlns:a16="http://schemas.microsoft.com/office/drawing/2014/main" xmlns="" val="1542195142"/>
                    </a:ext>
                  </a:extLst>
                </a:gridCol>
                <a:gridCol w="880858">
                  <a:extLst>
                    <a:ext uri="{9D8B030D-6E8A-4147-A177-3AD203B41FA5}">
                      <a16:colId xmlns:a16="http://schemas.microsoft.com/office/drawing/2014/main" xmlns="" val="460182529"/>
                    </a:ext>
                  </a:extLst>
                </a:gridCol>
              </a:tblGrid>
              <a:tr h="25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2000/01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2021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179217"/>
                  </a:ext>
                </a:extLst>
              </a:tr>
              <a:tr h="25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44</a:t>
                      </a:r>
                      <a:r>
                        <a:rPr lang="en-US" sz="1400" dirty="0"/>
                        <a:t>%</a:t>
                      </a:r>
                      <a:endParaRPr lang="es-PY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6FA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26%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6FA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046060"/>
                  </a:ext>
                </a:extLst>
              </a:tr>
            </a:tbl>
          </a:graphicData>
        </a:graphic>
      </p:graphicFrame>
      <p:graphicFrame>
        <p:nvGraphicFramePr>
          <p:cNvPr id="55" name="Tabla 54">
            <a:extLst>
              <a:ext uri="{FF2B5EF4-FFF2-40B4-BE49-F238E27FC236}">
                <a16:creationId xmlns:a16="http://schemas.microsoft.com/office/drawing/2014/main" xmlns="" id="{603BE305-E051-0897-50E4-757DFCB21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08466"/>
              </p:ext>
            </p:extLst>
          </p:nvPr>
        </p:nvGraphicFramePr>
        <p:xfrm>
          <a:off x="3017087" y="5020394"/>
          <a:ext cx="1761716" cy="609600"/>
        </p:xfrm>
        <a:graphic>
          <a:graphicData uri="http://schemas.openxmlformats.org/drawingml/2006/table">
            <a:tbl>
              <a:tblPr firstRow="1" bandRow="1"/>
              <a:tblGrid>
                <a:gridCol w="880858">
                  <a:extLst>
                    <a:ext uri="{9D8B030D-6E8A-4147-A177-3AD203B41FA5}">
                      <a16:colId xmlns:a16="http://schemas.microsoft.com/office/drawing/2014/main" xmlns="" val="1542195142"/>
                    </a:ext>
                  </a:extLst>
                </a:gridCol>
                <a:gridCol w="880858">
                  <a:extLst>
                    <a:ext uri="{9D8B030D-6E8A-4147-A177-3AD203B41FA5}">
                      <a16:colId xmlns:a16="http://schemas.microsoft.com/office/drawing/2014/main" xmlns="" val="460182529"/>
                    </a:ext>
                  </a:extLst>
                </a:gridCol>
              </a:tblGrid>
              <a:tr h="25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2000/01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2021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179217"/>
                  </a:ext>
                </a:extLst>
              </a:tr>
              <a:tr h="25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54</a:t>
                      </a:r>
                      <a:r>
                        <a:rPr lang="en-US" sz="1400" dirty="0"/>
                        <a:t>%</a:t>
                      </a:r>
                      <a:endParaRPr lang="es-PY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6FA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32%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6FA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046060"/>
                  </a:ext>
                </a:extLst>
              </a:tr>
            </a:tbl>
          </a:graphicData>
        </a:graphic>
      </p:graphicFrame>
      <p:graphicFrame>
        <p:nvGraphicFramePr>
          <p:cNvPr id="56" name="Tabla 55">
            <a:extLst>
              <a:ext uri="{FF2B5EF4-FFF2-40B4-BE49-F238E27FC236}">
                <a16:creationId xmlns:a16="http://schemas.microsoft.com/office/drawing/2014/main" xmlns="" id="{001EB717-9731-0E1C-4C56-F023DBB13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55023"/>
              </p:ext>
            </p:extLst>
          </p:nvPr>
        </p:nvGraphicFramePr>
        <p:xfrm>
          <a:off x="2162766" y="3312193"/>
          <a:ext cx="1761716" cy="609600"/>
        </p:xfrm>
        <a:graphic>
          <a:graphicData uri="http://schemas.openxmlformats.org/drawingml/2006/table">
            <a:tbl>
              <a:tblPr firstRow="1" bandRow="1"/>
              <a:tblGrid>
                <a:gridCol w="880858">
                  <a:extLst>
                    <a:ext uri="{9D8B030D-6E8A-4147-A177-3AD203B41FA5}">
                      <a16:colId xmlns:a16="http://schemas.microsoft.com/office/drawing/2014/main" xmlns="" val="1542195142"/>
                    </a:ext>
                  </a:extLst>
                </a:gridCol>
                <a:gridCol w="880858">
                  <a:extLst>
                    <a:ext uri="{9D8B030D-6E8A-4147-A177-3AD203B41FA5}">
                      <a16:colId xmlns:a16="http://schemas.microsoft.com/office/drawing/2014/main" xmlns="" val="460182529"/>
                    </a:ext>
                  </a:extLst>
                </a:gridCol>
              </a:tblGrid>
              <a:tr h="25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2000/01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2021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179217"/>
                  </a:ext>
                </a:extLst>
              </a:tr>
              <a:tr h="25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62</a:t>
                      </a:r>
                      <a:r>
                        <a:rPr lang="en-US" sz="1400" dirty="0"/>
                        <a:t>%</a:t>
                      </a:r>
                      <a:endParaRPr lang="es-PY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6FA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PY" sz="1400" dirty="0"/>
                        <a:t>42%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6FA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046060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634F2E72-0268-D31E-F977-1F7879482236}"/>
              </a:ext>
            </a:extLst>
          </p:cNvPr>
          <p:cNvSpPr txBox="1"/>
          <p:nvPr/>
        </p:nvSpPr>
        <p:spPr>
          <a:xfrm>
            <a:off x="1226842" y="355909"/>
            <a:ext cx="9904578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Myriad Pro Semibold"/>
                <a:ea typeface="Myriad Pro Semibold" charset="0"/>
                <a:cs typeface="Myriad Pro Semibold" charset="0"/>
              </a:defRPr>
            </a:lvl1pPr>
          </a:lstStyle>
          <a:p>
            <a:r>
              <a:rPr lang="es-ES" dirty="0"/>
              <a:t>Las condiciones sociales y económicas de estos departamentos evolucionaron positivamente</a:t>
            </a:r>
            <a:endParaRPr lang="en-US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4A4DDEC7-9903-61CF-99BC-72443DE4FFA4}"/>
              </a:ext>
            </a:extLst>
          </p:cNvPr>
          <p:cNvSpPr txBox="1"/>
          <p:nvPr/>
        </p:nvSpPr>
        <p:spPr>
          <a:xfrm>
            <a:off x="5505007" y="6280724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1" lang="en-US" altLang="ja-JP" sz="1200" i="1" dirty="0">
                <a:solidFill>
                  <a:schemeClr val="tx1"/>
                </a:solidFill>
                <a:latin typeface="+mn-lt"/>
              </a:rPr>
              <a:t>Fuente: </a:t>
            </a:r>
            <a:r>
              <a:rPr kumimoji="1" lang="es-PY" altLang="ja-JP" sz="1200" i="1" dirty="0"/>
              <a:t>INE</a:t>
            </a:r>
            <a:endParaRPr kumimoji="1" lang="es-PY" altLang="ja-JP" sz="12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242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xmlns="" id="{3196B30D-E4B3-D411-27C5-EFAF1E089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83111"/>
              </p:ext>
            </p:extLst>
          </p:nvPr>
        </p:nvGraphicFramePr>
        <p:xfrm>
          <a:off x="1142866" y="1680305"/>
          <a:ext cx="4243229" cy="1737594"/>
        </p:xfrm>
        <a:graphic>
          <a:graphicData uri="http://schemas.openxmlformats.org/drawingml/2006/table">
            <a:tbl>
              <a:tblPr/>
              <a:tblGrid>
                <a:gridCol w="1483646">
                  <a:extLst>
                    <a:ext uri="{9D8B030D-6E8A-4147-A177-3AD203B41FA5}">
                      <a16:colId xmlns:a16="http://schemas.microsoft.com/office/drawing/2014/main" xmlns="" val="4020639624"/>
                    </a:ext>
                  </a:extLst>
                </a:gridCol>
                <a:gridCol w="919861">
                  <a:extLst>
                    <a:ext uri="{9D8B030D-6E8A-4147-A177-3AD203B41FA5}">
                      <a16:colId xmlns:a16="http://schemas.microsoft.com/office/drawing/2014/main" xmlns="" val="2667811891"/>
                    </a:ext>
                  </a:extLst>
                </a:gridCol>
                <a:gridCol w="919861">
                  <a:extLst>
                    <a:ext uri="{9D8B030D-6E8A-4147-A177-3AD203B41FA5}">
                      <a16:colId xmlns:a16="http://schemas.microsoft.com/office/drawing/2014/main" xmlns="" val="3400245302"/>
                    </a:ext>
                  </a:extLst>
                </a:gridCol>
                <a:gridCol w="919861">
                  <a:extLst>
                    <a:ext uri="{9D8B030D-6E8A-4147-A177-3AD203B41FA5}">
                      <a16:colId xmlns:a16="http://schemas.microsoft.com/office/drawing/2014/main" xmlns="" val="3603483171"/>
                    </a:ext>
                  </a:extLst>
                </a:gridCol>
              </a:tblGrid>
              <a:tr h="28265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Maíz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944863"/>
                  </a:ext>
                </a:extLst>
              </a:tr>
              <a:tr h="415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Producción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(Ton.)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(%)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7860751"/>
                  </a:ext>
                </a:extLst>
              </a:tr>
              <a:tr h="237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373.863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396.953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443230"/>
                  </a:ext>
                </a:extLst>
              </a:tr>
              <a:tr h="282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Caaguazú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244.274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630.014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912609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Itapúa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291.386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697.934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039033"/>
                  </a:ext>
                </a:extLst>
              </a:tr>
              <a:tr h="227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Paraná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694.160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995.535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3968341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xmlns="" id="{3634FFE1-BCB3-C5A8-4DEE-BF6560E29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0859"/>
              </p:ext>
            </p:extLst>
          </p:nvPr>
        </p:nvGraphicFramePr>
        <p:xfrm>
          <a:off x="6721930" y="1680305"/>
          <a:ext cx="4054926" cy="1746116"/>
        </p:xfrm>
        <a:graphic>
          <a:graphicData uri="http://schemas.openxmlformats.org/drawingml/2006/table">
            <a:tbl>
              <a:tblPr firstRow="1" bandRow="1"/>
              <a:tblGrid>
                <a:gridCol w="1417806">
                  <a:extLst>
                    <a:ext uri="{9D8B030D-6E8A-4147-A177-3AD203B41FA5}">
                      <a16:colId xmlns:a16="http://schemas.microsoft.com/office/drawing/2014/main" xmlns="" val="4158910050"/>
                    </a:ext>
                  </a:extLst>
                </a:gridCol>
                <a:gridCol w="879040">
                  <a:extLst>
                    <a:ext uri="{9D8B030D-6E8A-4147-A177-3AD203B41FA5}">
                      <a16:colId xmlns:a16="http://schemas.microsoft.com/office/drawing/2014/main" xmlns="" val="3740331242"/>
                    </a:ext>
                  </a:extLst>
                </a:gridCol>
                <a:gridCol w="879040">
                  <a:extLst>
                    <a:ext uri="{9D8B030D-6E8A-4147-A177-3AD203B41FA5}">
                      <a16:colId xmlns:a16="http://schemas.microsoft.com/office/drawing/2014/main" xmlns="" val="2196870163"/>
                    </a:ext>
                  </a:extLst>
                </a:gridCol>
                <a:gridCol w="879040">
                  <a:extLst>
                    <a:ext uri="{9D8B030D-6E8A-4147-A177-3AD203B41FA5}">
                      <a16:colId xmlns:a16="http://schemas.microsoft.com/office/drawing/2014/main" xmlns="" val="2504450749"/>
                    </a:ext>
                  </a:extLst>
                </a:gridCol>
              </a:tblGrid>
              <a:tr h="27265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Trigo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663199"/>
                  </a:ext>
                </a:extLst>
              </a:tr>
              <a:tr h="460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Producción (Ton.)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(%)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33259"/>
                  </a:ext>
                </a:extLst>
              </a:tr>
              <a:tr h="272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075627"/>
                  </a:ext>
                </a:extLst>
              </a:tr>
              <a:tr h="272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Caaguazú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0661172"/>
                  </a:ext>
                </a:extLst>
              </a:tr>
              <a:tr h="23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Itapúa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220466"/>
                  </a:ext>
                </a:extLst>
              </a:tr>
              <a:tr h="23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Paraná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299.832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914975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xmlns="" id="{E5C13DA1-2E97-1B72-587F-7CD3C98CD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29701"/>
              </p:ext>
            </p:extLst>
          </p:nvPr>
        </p:nvGraphicFramePr>
        <p:xfrm>
          <a:off x="3974385" y="3813707"/>
          <a:ext cx="4243229" cy="1894113"/>
        </p:xfrm>
        <a:graphic>
          <a:graphicData uri="http://schemas.openxmlformats.org/drawingml/2006/table">
            <a:tbl>
              <a:tblPr/>
              <a:tblGrid>
                <a:gridCol w="1483646">
                  <a:extLst>
                    <a:ext uri="{9D8B030D-6E8A-4147-A177-3AD203B41FA5}">
                      <a16:colId xmlns:a16="http://schemas.microsoft.com/office/drawing/2014/main" xmlns="" val="2933761547"/>
                    </a:ext>
                  </a:extLst>
                </a:gridCol>
                <a:gridCol w="919861">
                  <a:extLst>
                    <a:ext uri="{9D8B030D-6E8A-4147-A177-3AD203B41FA5}">
                      <a16:colId xmlns:a16="http://schemas.microsoft.com/office/drawing/2014/main" xmlns="" val="914591532"/>
                    </a:ext>
                  </a:extLst>
                </a:gridCol>
                <a:gridCol w="919861">
                  <a:extLst>
                    <a:ext uri="{9D8B030D-6E8A-4147-A177-3AD203B41FA5}">
                      <a16:colId xmlns:a16="http://schemas.microsoft.com/office/drawing/2014/main" xmlns="" val="3883956562"/>
                    </a:ext>
                  </a:extLst>
                </a:gridCol>
                <a:gridCol w="919861">
                  <a:extLst>
                    <a:ext uri="{9D8B030D-6E8A-4147-A177-3AD203B41FA5}">
                      <a16:colId xmlns:a16="http://schemas.microsoft.com/office/drawing/2014/main" xmlns="" val="126629816"/>
                    </a:ext>
                  </a:extLst>
                </a:gridCol>
              </a:tblGrid>
              <a:tr h="27691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Soja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545813"/>
                  </a:ext>
                </a:extLst>
              </a:tr>
              <a:tr h="498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Producción (Ton.)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(%)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309861"/>
                  </a:ext>
                </a:extLst>
              </a:tr>
              <a:tr h="287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435.801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1.002.600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9409875"/>
                  </a:ext>
                </a:extLst>
              </a:tr>
              <a:tr h="276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Caaguazú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886.607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1.278.900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0704"/>
                  </a:ext>
                </a:extLst>
              </a:tr>
              <a:tr h="276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Itapúa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1.155.705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2.062.000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49323"/>
                  </a:ext>
                </a:extLst>
              </a:tr>
              <a:tr h="276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Paraná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1.974.840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40675"/>
                  </a:ext>
                </a:extLst>
              </a:tr>
            </a:tbl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D97E49BC-9438-5953-E871-ABF81024B088}"/>
              </a:ext>
            </a:extLst>
          </p:cNvPr>
          <p:cNvSpPr txBox="1"/>
          <p:nvPr/>
        </p:nvSpPr>
        <p:spPr>
          <a:xfrm>
            <a:off x="1226842" y="355909"/>
            <a:ext cx="9904578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Myriad Pro Semibold"/>
                <a:ea typeface="Myriad Pro Semibold" charset="0"/>
                <a:cs typeface="Myriad Pro Semibold" charset="0"/>
              </a:defRPr>
            </a:lvl1pPr>
          </a:lstStyle>
          <a:p>
            <a:r>
              <a:rPr lang="es-ES" dirty="0"/>
              <a:t>Acompañado del desarrollo y sofisticación de los </a:t>
            </a:r>
          </a:p>
          <a:p>
            <a:r>
              <a:rPr lang="es-ES" dirty="0"/>
              <a:t>sistemas productivos</a:t>
            </a:r>
            <a:endParaRPr lang="en-US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EDE8ED6E-A42D-2FD9-C716-325454389225}"/>
              </a:ext>
            </a:extLst>
          </p:cNvPr>
          <p:cNvSpPr txBox="1"/>
          <p:nvPr/>
        </p:nvSpPr>
        <p:spPr>
          <a:xfrm>
            <a:off x="5505007" y="6280724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1" lang="en-US" altLang="ja-JP" sz="1200" i="1" dirty="0">
                <a:solidFill>
                  <a:schemeClr val="tx1"/>
                </a:solidFill>
                <a:latin typeface="+mn-lt"/>
              </a:rPr>
              <a:t>Fuente: </a:t>
            </a:r>
            <a:r>
              <a:rPr kumimoji="1" lang="es-PY" altLang="ja-JP" sz="1200" i="1" dirty="0">
                <a:solidFill>
                  <a:schemeClr val="tx1"/>
                </a:solidFill>
                <a:latin typeface="+mn-lt"/>
              </a:rPr>
              <a:t>MAG</a:t>
            </a:r>
          </a:p>
        </p:txBody>
      </p:sp>
    </p:spTree>
    <p:extLst>
      <p:ext uri="{BB962C8B-B14F-4D97-AF65-F5344CB8AC3E}">
        <p14:creationId xmlns:p14="http://schemas.microsoft.com/office/powerpoint/2010/main" val="3032109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MF" id="{8CF3933D-FD87-FA4B-BCAF-CE64281728AA}" vid="{AFB08840-42C3-D948-9B1C-078371E3002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51">
    <a:dk1>
      <a:srgbClr val="161718"/>
    </a:dk1>
    <a:lt1>
      <a:srgbClr val="FFFFFF"/>
    </a:lt1>
    <a:dk2>
      <a:srgbClr val="282660"/>
    </a:dk2>
    <a:lt2>
      <a:srgbClr val="E6E7E8"/>
    </a:lt2>
    <a:accent1>
      <a:srgbClr val="A4063E"/>
    </a:accent1>
    <a:accent2>
      <a:srgbClr val="93C842"/>
    </a:accent2>
    <a:accent3>
      <a:srgbClr val="1D7D74"/>
    </a:accent3>
    <a:accent4>
      <a:srgbClr val="B50745"/>
    </a:accent4>
    <a:accent5>
      <a:srgbClr val="93C842"/>
    </a:accent5>
    <a:accent6>
      <a:srgbClr val="A4063E"/>
    </a:accent6>
    <a:hlink>
      <a:srgbClr val="93C842"/>
    </a:hlink>
    <a:folHlink>
      <a:srgbClr val="93C842"/>
    </a:folHlink>
  </a:clrScheme>
  <a:fontScheme name="Custom 18">
    <a:majorFont>
      <a:latin typeface="Franklin Gothic Book"/>
      <a:ea typeface=""/>
      <a:cs typeface=""/>
    </a:majorFont>
    <a:minorFont>
      <a:latin typeface="Microsoft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51">
    <a:dk1>
      <a:srgbClr val="161718"/>
    </a:dk1>
    <a:lt1>
      <a:srgbClr val="FFFFFF"/>
    </a:lt1>
    <a:dk2>
      <a:srgbClr val="282660"/>
    </a:dk2>
    <a:lt2>
      <a:srgbClr val="E6E7E8"/>
    </a:lt2>
    <a:accent1>
      <a:srgbClr val="A4063E"/>
    </a:accent1>
    <a:accent2>
      <a:srgbClr val="93C842"/>
    </a:accent2>
    <a:accent3>
      <a:srgbClr val="1D7D74"/>
    </a:accent3>
    <a:accent4>
      <a:srgbClr val="B50745"/>
    </a:accent4>
    <a:accent5>
      <a:srgbClr val="93C842"/>
    </a:accent5>
    <a:accent6>
      <a:srgbClr val="A4063E"/>
    </a:accent6>
    <a:hlink>
      <a:srgbClr val="93C842"/>
    </a:hlink>
    <a:folHlink>
      <a:srgbClr val="93C842"/>
    </a:folHlink>
  </a:clrScheme>
  <a:fontScheme name="Custom 18">
    <a:majorFont>
      <a:latin typeface="Franklin Gothic Book"/>
      <a:ea typeface=""/>
      <a:cs typeface=""/>
    </a:majorFont>
    <a:minorFont>
      <a:latin typeface="Microsoft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51">
    <a:dk1>
      <a:srgbClr val="161718"/>
    </a:dk1>
    <a:lt1>
      <a:srgbClr val="FFFFFF"/>
    </a:lt1>
    <a:dk2>
      <a:srgbClr val="282660"/>
    </a:dk2>
    <a:lt2>
      <a:srgbClr val="E6E7E8"/>
    </a:lt2>
    <a:accent1>
      <a:srgbClr val="A4063E"/>
    </a:accent1>
    <a:accent2>
      <a:srgbClr val="93C842"/>
    </a:accent2>
    <a:accent3>
      <a:srgbClr val="1D7D74"/>
    </a:accent3>
    <a:accent4>
      <a:srgbClr val="B50745"/>
    </a:accent4>
    <a:accent5>
      <a:srgbClr val="93C842"/>
    </a:accent5>
    <a:accent6>
      <a:srgbClr val="A4063E"/>
    </a:accent6>
    <a:hlink>
      <a:srgbClr val="93C842"/>
    </a:hlink>
    <a:folHlink>
      <a:srgbClr val="93C842"/>
    </a:folHlink>
  </a:clrScheme>
  <a:fontScheme name="Custom 18">
    <a:majorFont>
      <a:latin typeface="Franklin Gothic Book"/>
      <a:ea typeface=""/>
      <a:cs typeface=""/>
    </a:majorFont>
    <a:minorFont>
      <a:latin typeface="Microsoft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3A17AC128D034A8FD92B7AB5549376" ma:contentTypeVersion="13" ma:contentTypeDescription="Crear nuevo documento." ma:contentTypeScope="" ma:versionID="b6748c397d0f6711e83fd333601fa4b9">
  <xsd:schema xmlns:xsd="http://www.w3.org/2001/XMLSchema" xmlns:xs="http://www.w3.org/2001/XMLSchema" xmlns:p="http://schemas.microsoft.com/office/2006/metadata/properties" xmlns:ns3="ba555760-8dea-4330-9b99-e9e057cff368" xmlns:ns4="190cb4af-5e01-4a7e-94dc-44ed93c3bb25" targetNamespace="http://schemas.microsoft.com/office/2006/metadata/properties" ma:root="true" ma:fieldsID="2579f3798150f44108a621d40b6d0ffa" ns3:_="" ns4:_="">
    <xsd:import namespace="ba555760-8dea-4330-9b99-e9e057cff368"/>
    <xsd:import namespace="190cb4af-5e01-4a7e-94dc-44ed93c3bb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55760-8dea-4330-9b99-e9e057cff3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cb4af-5e01-4a7e-94dc-44ed93c3bb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24277B-15A8-445F-A2F9-95BFB3EC6309}">
  <ds:schemaRefs>
    <ds:schemaRef ds:uri="http://purl.org/dc/terms/"/>
    <ds:schemaRef ds:uri="ba555760-8dea-4330-9b99-e9e057cff368"/>
    <ds:schemaRef ds:uri="http://schemas.microsoft.com/office/2006/documentManagement/types"/>
    <ds:schemaRef ds:uri="190cb4af-5e01-4a7e-94dc-44ed93c3bb2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3E8068A-2ABA-4F5D-9420-C4750C63EA3C}">
  <ds:schemaRefs>
    <ds:schemaRef ds:uri="190cb4af-5e01-4a7e-94dc-44ed93c3bb25"/>
    <ds:schemaRef ds:uri="ba555760-8dea-4330-9b99-e9e057cff3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4A40D71-94A5-430C-8ABF-AF7049FA17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Presentación MF new</Template>
  <TotalTime>7275</TotalTime>
  <Words>959</Words>
  <Application>Microsoft Office PowerPoint</Application>
  <PresentationFormat>Panorámica</PresentationFormat>
  <Paragraphs>222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ＭＳ Ｐゴシック</vt:lpstr>
      <vt:lpstr>SimSun</vt:lpstr>
      <vt:lpstr>Arial</vt:lpstr>
      <vt:lpstr>Calibri</vt:lpstr>
      <vt:lpstr>Myriad Pro Semibold</vt:lpstr>
      <vt:lpstr>Times New Roman</vt:lpstr>
      <vt:lpstr>Tema de Office</vt:lpstr>
      <vt:lpstr> Paraguay: Impactos económicos y sociales de la sequía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de la economía paraguaya</dc:title>
  <dc:creator>vlezcano</dc:creator>
  <cp:lastModifiedBy>Tiana Jacquet</cp:lastModifiedBy>
  <cp:revision>25</cp:revision>
  <dcterms:created xsi:type="dcterms:W3CDTF">2021-02-25T17:09:41Z</dcterms:created>
  <dcterms:modified xsi:type="dcterms:W3CDTF">2022-10-24T13:55:31Z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0x010100903A17AC128D034A8FD92B7AB5549376</vt:lpwstr>
  </property>
</Properties>
</file>