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Nunit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Fira Sans Extra Condensed"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
      <p:font typeface="Comfortaa"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17">
          <p15:clr>
            <a:srgbClr val="A4A3A4"/>
          </p15:clr>
        </p15:guide>
        <p15:guide id="2" pos="2880">
          <p15:clr>
            <a:srgbClr val="A4A3A4"/>
          </p15:clr>
        </p15:guide>
        <p15:guide id="3" pos="268">
          <p15:clr>
            <a:srgbClr val="9AA0A6"/>
          </p15:clr>
        </p15:guide>
        <p15:guide id="4" pos="680">
          <p15:clr>
            <a:srgbClr val="9AA0A6"/>
          </p15:clr>
        </p15:guide>
        <p15:guide id="5" pos="776">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6eMikLZhpVwyAr3FEkYzycuJb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88" d="100"/>
          <a:sy n="88" d="100"/>
        </p:scale>
        <p:origin x="876" y="84"/>
      </p:cViewPr>
      <p:guideLst>
        <p:guide orient="horz" pos="1617"/>
        <p:guide pos="2880"/>
        <p:guide pos="268"/>
        <p:guide pos="680"/>
        <p:guide pos="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241049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6e0fd0ab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26e0fd0ab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88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dc87b9525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3dc87b9525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23971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3" name="Google Shape;453;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6577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c774357a2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3" name="Google Shape;143;g14c774357a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68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c774357a2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14c774357a2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74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3dc87b9525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13" name="Google Shape;213;g13dc87b952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468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3dc87b9525_0_8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243" name="Google Shape;243;g13dc87b9525_0_8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882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3dc87b9525_0_8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13dc87b9525_0_8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97150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3dc87b9525_0_10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55" name="Google Shape;355;g13dc87b9525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574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3dc87b9525_0_10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83" name="Google Shape;383;g13dc87b9525_0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210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3dc87b9525_0_1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9" name="Google Shape;429;g13dc87b9525_0_13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419"/>
              <a:t>Business Ambition for 1.5°C is a campaign led by the Science Based Targets initiative in partnership with the UN Global Compact and the We Mean Business coalition. It was launched in 2019 by a global coalition of UN agencies, business and industry leaders.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419"/>
              <a:t>Science-based targets show companies and financial institutions how much and how quickly businesses need to reduce their GHG emissions to prevent the worst impacts of climate change - leading them on a clear path towards decarbonization.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419"/>
              <a:t>By guiding companies in science-based target setting, we enable them to tackle global warming while seizing the benefits and boosting their competitiveness in the transition to a net-zero economy.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419"/>
              <a:t>Action is needed in key sectors, many of which require tailored approaches to setting targets. The SBTi provides clarity and guidance on these journeys, including for the forest, land and agriculture and finance sectors.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s-419"/>
              <a:t>The SBTi is has also launched the world's first Corporate Net-Zero Standard, to ensure that companies’ net-zero targets translate into action that is consistent with achieving a net-zero world by no later than 2050.</a:t>
            </a:r>
            <a:endParaRPr/>
          </a:p>
        </p:txBody>
      </p:sp>
    </p:spTree>
    <p:extLst>
      <p:ext uri="{BB962C8B-B14F-4D97-AF65-F5344CB8AC3E}">
        <p14:creationId xmlns:p14="http://schemas.microsoft.com/office/powerpoint/2010/main" val="233981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26e0fd0ab3_0_88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g126e0fd0ab3_0_88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126e0fd0ab3_0_884"/>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g126e0fd0ab3_0_92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g126e0fd0ab3_0_92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g126e0fd0ab3_0_92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g126e0fd0ab3_0_92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2" name="Google Shape;52;g126e0fd0ab3_0_920"/>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26e0fd0ab3_0_92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5" name="Google Shape;55;g126e0fd0ab3_0_926"/>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26e0fd0ab3_0_92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g126e0fd0ab3_0_92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g126e0fd0ab3_0_929"/>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1">
  <p:cSld name="Big number">
    <p:spTree>
      <p:nvGrpSpPr>
        <p:cNvPr id="1" name="Shape 60"/>
        <p:cNvGrpSpPr/>
        <p:nvPr/>
      </p:nvGrpSpPr>
      <p:grpSpPr>
        <a:xfrm>
          <a:off x="0" y="0"/>
          <a:ext cx="0" cy="0"/>
          <a:chOff x="0" y="0"/>
          <a:chExt cx="0" cy="0"/>
        </a:xfrm>
      </p:grpSpPr>
      <p:sp>
        <p:nvSpPr>
          <p:cNvPr id="61" name="Google Shape;61;g13dc87b9525_0_1227"/>
          <p:cNvSpPr txBox="1">
            <a:spLocks noGrp="1"/>
          </p:cNvSpPr>
          <p:nvPr>
            <p:ph type="title"/>
          </p:nvPr>
        </p:nvSpPr>
        <p:spPr>
          <a:xfrm>
            <a:off x="311700" y="1106125"/>
            <a:ext cx="8520600" cy="1963500"/>
          </a:xfrm>
          <a:prstGeom prst="rect">
            <a:avLst/>
          </a:prstGeom>
          <a:noFill/>
          <a:ln>
            <a:noFill/>
          </a:ln>
        </p:spPr>
        <p:txBody>
          <a:bodyPr spcFirstLastPara="1" wrap="square" lIns="68575" tIns="68575" rIns="68575" bIns="68575" anchor="b" anchorCtr="0">
            <a:normAutofit/>
          </a:bodyPr>
          <a:lstStyle>
            <a:lvl1pPr marR="0" lvl="0" algn="ctr">
              <a:lnSpc>
                <a:spcPct val="100000"/>
              </a:lnSpc>
              <a:spcBef>
                <a:spcPts val="0"/>
              </a:spcBef>
              <a:spcAft>
                <a:spcPts val="0"/>
              </a:spcAft>
              <a:buClr>
                <a:schemeClr val="dk1"/>
              </a:buClr>
              <a:buSzPts val="9000"/>
              <a:buFont typeface="Calibri"/>
              <a:buNone/>
              <a:defRPr sz="12000" b="0" i="0" u="none" strike="noStrike" cap="none">
                <a:solidFill>
                  <a:schemeClr val="dk1"/>
                </a:solidFill>
                <a:latin typeface="Calibri"/>
                <a:ea typeface="Calibri"/>
                <a:cs typeface="Calibri"/>
                <a:sym typeface="Calibri"/>
              </a:defRPr>
            </a:lvl1pPr>
            <a:lvl2pPr lvl="1" algn="ctr">
              <a:lnSpc>
                <a:spcPct val="100000"/>
              </a:lnSpc>
              <a:spcBef>
                <a:spcPts val="0"/>
              </a:spcBef>
              <a:spcAft>
                <a:spcPts val="0"/>
              </a:spcAft>
              <a:buSzPts val="9000"/>
              <a:buFont typeface="Arial"/>
              <a:buNone/>
              <a:defRPr sz="12000"/>
            </a:lvl2pPr>
            <a:lvl3pPr lvl="2" algn="ctr">
              <a:lnSpc>
                <a:spcPct val="100000"/>
              </a:lnSpc>
              <a:spcBef>
                <a:spcPts val="0"/>
              </a:spcBef>
              <a:spcAft>
                <a:spcPts val="0"/>
              </a:spcAft>
              <a:buSzPts val="9000"/>
              <a:buFont typeface="Arial"/>
              <a:buNone/>
              <a:defRPr sz="12000"/>
            </a:lvl3pPr>
            <a:lvl4pPr lvl="3" algn="ctr">
              <a:lnSpc>
                <a:spcPct val="100000"/>
              </a:lnSpc>
              <a:spcBef>
                <a:spcPts val="0"/>
              </a:spcBef>
              <a:spcAft>
                <a:spcPts val="0"/>
              </a:spcAft>
              <a:buSzPts val="9000"/>
              <a:buFont typeface="Arial"/>
              <a:buNone/>
              <a:defRPr sz="12000"/>
            </a:lvl4pPr>
            <a:lvl5pPr lvl="4" algn="ctr">
              <a:lnSpc>
                <a:spcPct val="100000"/>
              </a:lnSpc>
              <a:spcBef>
                <a:spcPts val="0"/>
              </a:spcBef>
              <a:spcAft>
                <a:spcPts val="0"/>
              </a:spcAft>
              <a:buSzPts val="9000"/>
              <a:buFont typeface="Arial"/>
              <a:buNone/>
              <a:defRPr sz="12000"/>
            </a:lvl5pPr>
            <a:lvl6pPr lvl="5" algn="ctr">
              <a:lnSpc>
                <a:spcPct val="100000"/>
              </a:lnSpc>
              <a:spcBef>
                <a:spcPts val="0"/>
              </a:spcBef>
              <a:spcAft>
                <a:spcPts val="0"/>
              </a:spcAft>
              <a:buSzPts val="9000"/>
              <a:buFont typeface="Arial"/>
              <a:buNone/>
              <a:defRPr sz="12000"/>
            </a:lvl6pPr>
            <a:lvl7pPr lvl="6" algn="ctr">
              <a:lnSpc>
                <a:spcPct val="100000"/>
              </a:lnSpc>
              <a:spcBef>
                <a:spcPts val="0"/>
              </a:spcBef>
              <a:spcAft>
                <a:spcPts val="0"/>
              </a:spcAft>
              <a:buSzPts val="9000"/>
              <a:buFont typeface="Arial"/>
              <a:buNone/>
              <a:defRPr sz="12000"/>
            </a:lvl7pPr>
            <a:lvl8pPr lvl="7" algn="ctr">
              <a:lnSpc>
                <a:spcPct val="100000"/>
              </a:lnSpc>
              <a:spcBef>
                <a:spcPts val="0"/>
              </a:spcBef>
              <a:spcAft>
                <a:spcPts val="0"/>
              </a:spcAft>
              <a:buSzPts val="9000"/>
              <a:buFont typeface="Arial"/>
              <a:buNone/>
              <a:defRPr sz="12000"/>
            </a:lvl8pPr>
            <a:lvl9pPr lvl="8" algn="ctr">
              <a:lnSpc>
                <a:spcPct val="100000"/>
              </a:lnSpc>
              <a:spcBef>
                <a:spcPts val="0"/>
              </a:spcBef>
              <a:spcAft>
                <a:spcPts val="0"/>
              </a:spcAft>
              <a:buSzPts val="9000"/>
              <a:buFont typeface="Arial"/>
              <a:buNone/>
              <a:defRPr sz="12000"/>
            </a:lvl9pPr>
          </a:lstStyle>
          <a:p>
            <a:endParaRPr/>
          </a:p>
        </p:txBody>
      </p:sp>
      <p:sp>
        <p:nvSpPr>
          <p:cNvPr id="62" name="Google Shape;62;g13dc87b9525_0_1227"/>
          <p:cNvSpPr txBox="1">
            <a:spLocks noGrp="1"/>
          </p:cNvSpPr>
          <p:nvPr>
            <p:ph type="body" idx="1"/>
          </p:nvPr>
        </p:nvSpPr>
        <p:spPr>
          <a:xfrm>
            <a:off x="311700" y="3152225"/>
            <a:ext cx="8520600" cy="1300800"/>
          </a:xfrm>
          <a:prstGeom prst="rect">
            <a:avLst/>
          </a:prstGeom>
          <a:noFill/>
          <a:ln>
            <a:noFill/>
          </a:ln>
        </p:spPr>
        <p:txBody>
          <a:bodyPr spcFirstLastPara="1" wrap="square" lIns="68575" tIns="68575" rIns="68575" bIns="68575" anchor="t" anchorCtr="0">
            <a:normAutofit/>
          </a:bodyPr>
          <a:lstStyle>
            <a:lvl1pPr marL="457200" marR="0" lvl="0" indent="-317500" algn="ctr">
              <a:lnSpc>
                <a:spcPct val="115000"/>
              </a:lnSpc>
              <a:spcBef>
                <a:spcPts val="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298450" algn="ctr">
              <a:lnSpc>
                <a:spcPct val="115000"/>
              </a:lnSpc>
              <a:spcBef>
                <a:spcPts val="0"/>
              </a:spcBef>
              <a:spcAft>
                <a:spcPts val="0"/>
              </a:spcAft>
              <a:buClr>
                <a:schemeClr val="dk1"/>
              </a:buClr>
              <a:buSzPts val="1100"/>
              <a:buFont typeface="Arial"/>
              <a:buChar char="○"/>
              <a:defRPr sz="1800" b="0" i="0" u="none" strike="noStrike" cap="none">
                <a:solidFill>
                  <a:schemeClr val="dk1"/>
                </a:solidFill>
                <a:latin typeface="Calibri"/>
                <a:ea typeface="Calibri"/>
                <a:cs typeface="Calibri"/>
                <a:sym typeface="Calibri"/>
              </a:defRPr>
            </a:lvl2pPr>
            <a:lvl3pPr marL="1371600" marR="0" lvl="2" indent="-298450" algn="ctr">
              <a:lnSpc>
                <a:spcPct val="115000"/>
              </a:lnSpc>
              <a:spcBef>
                <a:spcPts val="0"/>
              </a:spcBef>
              <a:spcAft>
                <a:spcPts val="0"/>
              </a:spcAft>
              <a:buClr>
                <a:schemeClr val="dk1"/>
              </a:buClr>
              <a:buSzPts val="1100"/>
              <a:buFont typeface="Arial"/>
              <a:buChar char="■"/>
              <a:defRPr sz="1500" b="0" i="0" u="none" strike="noStrike" cap="none">
                <a:solidFill>
                  <a:schemeClr val="dk1"/>
                </a:solidFill>
                <a:latin typeface="Calibri"/>
                <a:ea typeface="Calibri"/>
                <a:cs typeface="Calibri"/>
                <a:sym typeface="Calibri"/>
              </a:defRPr>
            </a:lvl3pPr>
            <a:lvl4pPr marL="1828800" marR="0" lvl="3"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4pPr>
            <a:lvl5pPr marL="2286000" marR="0" lvl="4"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5pPr>
            <a:lvl6pPr marL="2743200" marR="0" lvl="5"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6pPr>
            <a:lvl7pPr marL="3200400" marR="0" lvl="6"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7pPr>
            <a:lvl8pPr marL="3657600" marR="0" lvl="7"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8pPr>
            <a:lvl9pPr marL="4114800" marR="0" lvl="8" indent="-298450" algn="ctr">
              <a:lnSpc>
                <a:spcPct val="115000"/>
              </a:lnSpc>
              <a:spcBef>
                <a:spcPts val="0"/>
              </a:spcBef>
              <a:spcAft>
                <a:spcPts val="0"/>
              </a:spcAft>
              <a:buClr>
                <a:schemeClr val="dk1"/>
              </a:buClr>
              <a:buSzPts val="11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3" name="Google Shape;63;g13dc87b9525_0_1227"/>
          <p:cNvSpPr txBox="1">
            <a:spLocks noGrp="1"/>
          </p:cNvSpPr>
          <p:nvPr>
            <p:ph type="sldNum" idx="12"/>
          </p:nvPr>
        </p:nvSpPr>
        <p:spPr>
          <a:xfrm>
            <a:off x="8486183" y="11026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evo servicio 1">
  <p:cSld name="Nuevo servicio">
    <p:spTree>
      <p:nvGrpSpPr>
        <p:cNvPr id="1" name="Shape 64"/>
        <p:cNvGrpSpPr/>
        <p:nvPr/>
      </p:nvGrpSpPr>
      <p:grpSpPr>
        <a:xfrm>
          <a:off x="0" y="0"/>
          <a:ext cx="0" cy="0"/>
          <a:chOff x="0" y="0"/>
          <a:chExt cx="0" cy="0"/>
        </a:xfrm>
      </p:grpSpPr>
      <p:pic>
        <p:nvPicPr>
          <p:cNvPr id="65" name="Google Shape;65;g13dc87b9525_0_1326"/>
          <p:cNvPicPr preferRelativeResize="0"/>
          <p:nvPr/>
        </p:nvPicPr>
        <p:blipFill rotWithShape="1">
          <a:blip r:embed="rId2">
            <a:alphaModFix/>
          </a:blip>
          <a:srcRect/>
          <a:stretch/>
        </p:blipFill>
        <p:spPr>
          <a:xfrm flipH="1">
            <a:off x="0" y="0"/>
            <a:ext cx="9144000" cy="5143500"/>
          </a:xfrm>
          <a:prstGeom prst="rect">
            <a:avLst/>
          </a:prstGeom>
          <a:noFill/>
          <a:ln>
            <a:noFill/>
          </a:ln>
        </p:spPr>
      </p:pic>
      <p:sp>
        <p:nvSpPr>
          <p:cNvPr id="66" name="Google Shape;66;g13dc87b9525_0_132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lvl="0" indent="-317500" algn="l">
              <a:lnSpc>
                <a:spcPct val="115000"/>
              </a:lnSpc>
              <a:spcBef>
                <a:spcPts val="0"/>
              </a:spcBef>
              <a:spcAft>
                <a:spcPts val="0"/>
              </a:spcAft>
              <a:buSzPts val="1400"/>
              <a:buFont typeface="Nunito"/>
              <a:buChar char="●"/>
              <a:defRPr>
                <a:latin typeface="Nunito"/>
                <a:ea typeface="Nunito"/>
                <a:cs typeface="Nunito"/>
                <a:sym typeface="Nunito"/>
              </a:defRPr>
            </a:lvl1pPr>
            <a:lvl2pPr marL="914400" lvl="1" indent="-298450" algn="l">
              <a:lnSpc>
                <a:spcPct val="115000"/>
              </a:lnSpc>
              <a:spcBef>
                <a:spcPts val="0"/>
              </a:spcBef>
              <a:spcAft>
                <a:spcPts val="0"/>
              </a:spcAft>
              <a:buSzPts val="1100"/>
              <a:buFont typeface="Nunito"/>
              <a:buChar char="○"/>
              <a:defRPr>
                <a:latin typeface="Nunito"/>
                <a:ea typeface="Nunito"/>
                <a:cs typeface="Nunito"/>
                <a:sym typeface="Nunito"/>
              </a:defRPr>
            </a:lvl2pPr>
            <a:lvl3pPr marL="1371600" lvl="2" indent="-298450" algn="l">
              <a:lnSpc>
                <a:spcPct val="115000"/>
              </a:lnSpc>
              <a:spcBef>
                <a:spcPts val="0"/>
              </a:spcBef>
              <a:spcAft>
                <a:spcPts val="0"/>
              </a:spcAft>
              <a:buSzPts val="1100"/>
              <a:buFont typeface="Nunito"/>
              <a:buChar char="■"/>
              <a:defRPr>
                <a:latin typeface="Nunito"/>
                <a:ea typeface="Nunito"/>
                <a:cs typeface="Nunito"/>
                <a:sym typeface="Nunito"/>
              </a:defRPr>
            </a:lvl3pPr>
            <a:lvl4pPr marL="1828800" lvl="3" indent="-298450" algn="l">
              <a:lnSpc>
                <a:spcPct val="115000"/>
              </a:lnSpc>
              <a:spcBef>
                <a:spcPts val="0"/>
              </a:spcBef>
              <a:spcAft>
                <a:spcPts val="0"/>
              </a:spcAft>
              <a:buSzPts val="1100"/>
              <a:buFont typeface="Nunito"/>
              <a:buChar char="●"/>
              <a:defRPr>
                <a:latin typeface="Nunito"/>
                <a:ea typeface="Nunito"/>
                <a:cs typeface="Nunito"/>
                <a:sym typeface="Nunito"/>
              </a:defRPr>
            </a:lvl4pPr>
            <a:lvl5pPr marL="2286000" lvl="4" indent="-298450" algn="l">
              <a:lnSpc>
                <a:spcPct val="115000"/>
              </a:lnSpc>
              <a:spcBef>
                <a:spcPts val="0"/>
              </a:spcBef>
              <a:spcAft>
                <a:spcPts val="0"/>
              </a:spcAft>
              <a:buSzPts val="1100"/>
              <a:buFont typeface="Nunito"/>
              <a:buChar char="○"/>
              <a:defRPr>
                <a:latin typeface="Nunito"/>
                <a:ea typeface="Nunito"/>
                <a:cs typeface="Nunito"/>
                <a:sym typeface="Nunito"/>
              </a:defRPr>
            </a:lvl5pPr>
            <a:lvl6pPr marL="2743200" lvl="5" indent="-298450" algn="l">
              <a:lnSpc>
                <a:spcPct val="115000"/>
              </a:lnSpc>
              <a:spcBef>
                <a:spcPts val="0"/>
              </a:spcBef>
              <a:spcAft>
                <a:spcPts val="0"/>
              </a:spcAft>
              <a:buSzPts val="1100"/>
              <a:buFont typeface="Nunito"/>
              <a:buChar char="■"/>
              <a:defRPr>
                <a:latin typeface="Nunito"/>
                <a:ea typeface="Nunito"/>
                <a:cs typeface="Nunito"/>
                <a:sym typeface="Nunito"/>
              </a:defRPr>
            </a:lvl6pPr>
            <a:lvl7pPr marL="3200400" lvl="6" indent="-298450" algn="l">
              <a:lnSpc>
                <a:spcPct val="115000"/>
              </a:lnSpc>
              <a:spcBef>
                <a:spcPts val="0"/>
              </a:spcBef>
              <a:spcAft>
                <a:spcPts val="0"/>
              </a:spcAft>
              <a:buSzPts val="1100"/>
              <a:buFont typeface="Nunito"/>
              <a:buChar char="●"/>
              <a:defRPr>
                <a:latin typeface="Nunito"/>
                <a:ea typeface="Nunito"/>
                <a:cs typeface="Nunito"/>
                <a:sym typeface="Nunito"/>
              </a:defRPr>
            </a:lvl7pPr>
            <a:lvl8pPr marL="3657600" lvl="7" indent="-298450" algn="l">
              <a:lnSpc>
                <a:spcPct val="115000"/>
              </a:lnSpc>
              <a:spcBef>
                <a:spcPts val="0"/>
              </a:spcBef>
              <a:spcAft>
                <a:spcPts val="0"/>
              </a:spcAft>
              <a:buSzPts val="1100"/>
              <a:buFont typeface="Nunito"/>
              <a:buChar char="○"/>
              <a:defRPr>
                <a:latin typeface="Nunito"/>
                <a:ea typeface="Nunito"/>
                <a:cs typeface="Nunito"/>
                <a:sym typeface="Nunito"/>
              </a:defRPr>
            </a:lvl8pPr>
            <a:lvl9pPr marL="4114800" lvl="8" indent="-298450" algn="l">
              <a:lnSpc>
                <a:spcPct val="115000"/>
              </a:lnSpc>
              <a:spcBef>
                <a:spcPts val="0"/>
              </a:spcBef>
              <a:spcAft>
                <a:spcPts val="0"/>
              </a:spcAft>
              <a:buSzPts val="1100"/>
              <a:buFont typeface="Nunito"/>
              <a:buChar char="■"/>
              <a:defRPr>
                <a:latin typeface="Nunito"/>
                <a:ea typeface="Nunito"/>
                <a:cs typeface="Nunito"/>
                <a:sym typeface="Nunito"/>
              </a:defRPr>
            </a:lvl9pPr>
          </a:lstStyle>
          <a:p>
            <a:endParaRPr/>
          </a:p>
        </p:txBody>
      </p:sp>
      <p:sp>
        <p:nvSpPr>
          <p:cNvPr id="67" name="Google Shape;67;g13dc87b9525_0_1326"/>
          <p:cNvSpPr txBox="1">
            <a:spLocks noGrp="1"/>
          </p:cNvSpPr>
          <p:nvPr>
            <p:ph type="title"/>
          </p:nvPr>
        </p:nvSpPr>
        <p:spPr>
          <a:xfrm>
            <a:off x="311700" y="252300"/>
            <a:ext cx="6897600" cy="5727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1pPr>
            <a:lvl2pPr lvl="1"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2pPr>
            <a:lvl3pPr lvl="2"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3pPr>
            <a:lvl4pPr lvl="3"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4pPr>
            <a:lvl5pPr lvl="4"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5pPr>
            <a:lvl6pPr lvl="5"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6pPr>
            <a:lvl7pPr lvl="6"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7pPr>
            <a:lvl8pPr lvl="7"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8pPr>
            <a:lvl9pPr lvl="8" algn="l">
              <a:lnSpc>
                <a:spcPct val="100000"/>
              </a:lnSpc>
              <a:spcBef>
                <a:spcPts val="0"/>
              </a:spcBef>
              <a:spcAft>
                <a:spcPts val="0"/>
              </a:spcAft>
              <a:buClr>
                <a:srgbClr val="1F669D"/>
              </a:buClr>
              <a:buSzPts val="2100"/>
              <a:buFont typeface="Comfortaa"/>
              <a:buNone/>
              <a:defRPr sz="2800">
                <a:solidFill>
                  <a:srgbClr val="1F669D"/>
                </a:solidFill>
                <a:latin typeface="Comfortaa"/>
                <a:ea typeface="Comfortaa"/>
                <a:cs typeface="Comfortaa"/>
                <a:sym typeface="Comfortaa"/>
              </a:defRPr>
            </a:lvl9pPr>
          </a:lstStyle>
          <a:p>
            <a:endParaRPr/>
          </a:p>
        </p:txBody>
      </p:sp>
      <p:sp>
        <p:nvSpPr>
          <p:cNvPr id="68" name="Google Shape;68;g13dc87b9525_0_1326"/>
          <p:cNvSpPr txBox="1">
            <a:spLocks noGrp="1"/>
          </p:cNvSpPr>
          <p:nvPr>
            <p:ph type="sldNum" idx="12"/>
          </p:nvPr>
        </p:nvSpPr>
        <p:spPr>
          <a:xfrm>
            <a:off x="8486183" y="110267"/>
            <a:ext cx="548700" cy="3936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69" name="Google Shape;69;g13dc87b9525_0_1326"/>
          <p:cNvPicPr preferRelativeResize="0"/>
          <p:nvPr/>
        </p:nvPicPr>
        <p:blipFill rotWithShape="1">
          <a:blip r:embed="rId3">
            <a:alphaModFix/>
          </a:blip>
          <a:srcRect/>
          <a:stretch/>
        </p:blipFill>
        <p:spPr>
          <a:xfrm>
            <a:off x="145126" y="4605875"/>
            <a:ext cx="1266199" cy="5083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co w/logo der">
  <p:cSld name="BLANK_1">
    <p:bg>
      <p:bgPr>
        <a:solidFill>
          <a:srgbClr val="FFFFFF"/>
        </a:solidFill>
        <a:effectLst/>
      </p:bgPr>
    </p:bg>
    <p:spTree>
      <p:nvGrpSpPr>
        <p:cNvPr id="1" name="Shape 70"/>
        <p:cNvGrpSpPr/>
        <p:nvPr/>
      </p:nvGrpSpPr>
      <p:grpSpPr>
        <a:xfrm>
          <a:off x="0" y="0"/>
          <a:ext cx="0" cy="0"/>
          <a:chOff x="0" y="0"/>
          <a:chExt cx="0" cy="0"/>
        </a:xfrm>
      </p:grpSpPr>
      <p:pic>
        <p:nvPicPr>
          <p:cNvPr id="71" name="Google Shape;71;g14c774357a2_1_159"/>
          <p:cNvPicPr preferRelativeResize="0"/>
          <p:nvPr/>
        </p:nvPicPr>
        <p:blipFill rotWithShape="1">
          <a:blip r:embed="rId2">
            <a:alphaModFix/>
          </a:blip>
          <a:srcRect/>
          <a:stretch/>
        </p:blipFill>
        <p:spPr>
          <a:xfrm>
            <a:off x="7809575" y="4596388"/>
            <a:ext cx="1171724" cy="5272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80"/>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
        <p:nvSpPr>
          <p:cNvPr id="78" name="Google Shape;78;p80"/>
          <p:cNvSpPr/>
          <p:nvPr/>
        </p:nvSpPr>
        <p:spPr>
          <a:xfrm>
            <a:off x="-6875" y="4849675"/>
            <a:ext cx="7698000" cy="20700"/>
          </a:xfrm>
          <a:prstGeom prst="rect">
            <a:avLst/>
          </a:prstGeom>
          <a:gradFill>
            <a:gsLst>
              <a:gs pos="0">
                <a:srgbClr val="6B98B6"/>
              </a:gs>
              <a:gs pos="50000">
                <a:srgbClr val="70AB50"/>
              </a:gs>
              <a:gs pos="100000">
                <a:srgbClr val="DF912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 name="Google Shape;79;p80"/>
          <p:cNvPicPr preferRelativeResize="0"/>
          <p:nvPr/>
        </p:nvPicPr>
        <p:blipFill rotWithShape="1">
          <a:blip r:embed="rId2">
            <a:alphaModFix/>
          </a:blip>
          <a:srcRect/>
          <a:stretch/>
        </p:blipFill>
        <p:spPr>
          <a:xfrm>
            <a:off x="7741450" y="4605875"/>
            <a:ext cx="1266199" cy="508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sp>
        <p:nvSpPr>
          <p:cNvPr id="81" name="Google Shape;81;p8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2" name="Google Shape;82;p86"/>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7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unito"/>
              <a:buChar char="●"/>
              <a:defRPr>
                <a:latin typeface="Nunito"/>
                <a:ea typeface="Nunito"/>
                <a:cs typeface="Nunito"/>
                <a:sym typeface="Nunito"/>
              </a:defRPr>
            </a:lvl1pPr>
            <a:lvl2pPr marL="914400" lvl="1" indent="-317500" algn="l">
              <a:lnSpc>
                <a:spcPct val="115000"/>
              </a:lnSpc>
              <a:spcBef>
                <a:spcPts val="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0"/>
              </a:spcBef>
              <a:spcAft>
                <a:spcPts val="0"/>
              </a:spcAft>
              <a:buSzPts val="1400"/>
              <a:buFont typeface="Nunito"/>
              <a:buChar char="■"/>
              <a:defRPr>
                <a:latin typeface="Nunito"/>
                <a:ea typeface="Nunito"/>
                <a:cs typeface="Nunito"/>
                <a:sym typeface="Nunito"/>
              </a:defRPr>
            </a:lvl3pPr>
            <a:lvl4pPr marL="1828800" lvl="3" indent="-317500" algn="l">
              <a:lnSpc>
                <a:spcPct val="115000"/>
              </a:lnSpc>
              <a:spcBef>
                <a:spcPts val="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0"/>
              </a:spcBef>
              <a:spcAft>
                <a:spcPts val="0"/>
              </a:spcAft>
              <a:buSzPts val="1400"/>
              <a:buFont typeface="Nunito"/>
              <a:buChar char="■"/>
              <a:defRPr>
                <a:latin typeface="Nunito"/>
                <a:ea typeface="Nunito"/>
                <a:cs typeface="Nunito"/>
                <a:sym typeface="Nunito"/>
              </a:defRPr>
            </a:lvl9pPr>
          </a:lstStyle>
          <a:p>
            <a:endParaRPr/>
          </a:p>
        </p:txBody>
      </p:sp>
      <p:sp>
        <p:nvSpPr>
          <p:cNvPr id="85" name="Google Shape;85;p79"/>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1pPr>
            <a:lvl2pPr lvl="1"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2pPr>
            <a:lvl3pPr lvl="2"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3pPr>
            <a:lvl4pPr lvl="3"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4pPr>
            <a:lvl5pPr lvl="4"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5pPr>
            <a:lvl6pPr lvl="5"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6pPr>
            <a:lvl7pPr lvl="6"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7pPr>
            <a:lvl8pPr lvl="7"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8pPr>
            <a:lvl9pPr lvl="8"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9pPr>
          </a:lstStyle>
          <a:p>
            <a:endParaRPr/>
          </a:p>
        </p:txBody>
      </p:sp>
      <p:sp>
        <p:nvSpPr>
          <p:cNvPr id="86" name="Google Shape;86;p79"/>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87" name="Google Shape;87;p79"/>
          <p:cNvPicPr preferRelativeResize="0"/>
          <p:nvPr/>
        </p:nvPicPr>
        <p:blipFill rotWithShape="1">
          <a:blip r:embed="rId2">
            <a:alphaModFix/>
          </a:blip>
          <a:srcRect/>
          <a:stretch/>
        </p:blipFill>
        <p:spPr>
          <a:xfrm>
            <a:off x="7741450" y="4605875"/>
            <a:ext cx="1266199" cy="508300"/>
          </a:xfrm>
          <a:prstGeom prst="rect">
            <a:avLst/>
          </a:prstGeom>
          <a:noFill/>
          <a:ln>
            <a:noFill/>
          </a:ln>
        </p:spPr>
      </p:pic>
      <p:sp>
        <p:nvSpPr>
          <p:cNvPr id="88" name="Google Shape;88;p79"/>
          <p:cNvSpPr/>
          <p:nvPr/>
        </p:nvSpPr>
        <p:spPr>
          <a:xfrm>
            <a:off x="-6875" y="4849675"/>
            <a:ext cx="7698000" cy="20700"/>
          </a:xfrm>
          <a:prstGeom prst="rect">
            <a:avLst/>
          </a:prstGeom>
          <a:gradFill>
            <a:gsLst>
              <a:gs pos="0">
                <a:srgbClr val="6B98B6"/>
              </a:gs>
              <a:gs pos="50000">
                <a:srgbClr val="70AB50"/>
              </a:gs>
              <a:gs pos="100000">
                <a:srgbClr val="DF912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8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1" name="Google Shape;91;p81"/>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126e0fd0ab3_0_88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g126e0fd0ab3_0_888"/>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8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94" name="Google Shape;94;p8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5" name="Google Shape;95;p85"/>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evo servicio">
  <p:cSld name="TITLE_AND_BODY_1">
    <p:spTree>
      <p:nvGrpSpPr>
        <p:cNvPr id="1" name="Shape 96"/>
        <p:cNvGrpSpPr/>
        <p:nvPr/>
      </p:nvGrpSpPr>
      <p:grpSpPr>
        <a:xfrm>
          <a:off x="0" y="0"/>
          <a:ext cx="0" cy="0"/>
          <a:chOff x="0" y="0"/>
          <a:chExt cx="0" cy="0"/>
        </a:xfrm>
      </p:grpSpPr>
      <p:pic>
        <p:nvPicPr>
          <p:cNvPr id="97" name="Google Shape;97;p82"/>
          <p:cNvPicPr preferRelativeResize="0"/>
          <p:nvPr/>
        </p:nvPicPr>
        <p:blipFill rotWithShape="1">
          <a:blip r:embed="rId2">
            <a:alphaModFix/>
          </a:blip>
          <a:srcRect/>
          <a:stretch/>
        </p:blipFill>
        <p:spPr>
          <a:xfrm flipH="1">
            <a:off x="0" y="0"/>
            <a:ext cx="9144000" cy="5143500"/>
          </a:xfrm>
          <a:prstGeom prst="rect">
            <a:avLst/>
          </a:prstGeom>
          <a:noFill/>
          <a:ln>
            <a:noFill/>
          </a:ln>
        </p:spPr>
      </p:pic>
      <p:sp>
        <p:nvSpPr>
          <p:cNvPr id="98" name="Google Shape;98;p8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unito"/>
              <a:buChar char="●"/>
              <a:defRPr>
                <a:latin typeface="Nunito"/>
                <a:ea typeface="Nunito"/>
                <a:cs typeface="Nunito"/>
                <a:sym typeface="Nunito"/>
              </a:defRPr>
            </a:lvl1pPr>
            <a:lvl2pPr marL="914400" lvl="1" indent="-317500" algn="l">
              <a:lnSpc>
                <a:spcPct val="115000"/>
              </a:lnSpc>
              <a:spcBef>
                <a:spcPts val="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0"/>
              </a:spcBef>
              <a:spcAft>
                <a:spcPts val="0"/>
              </a:spcAft>
              <a:buSzPts val="1400"/>
              <a:buFont typeface="Nunito"/>
              <a:buChar char="■"/>
              <a:defRPr>
                <a:latin typeface="Nunito"/>
                <a:ea typeface="Nunito"/>
                <a:cs typeface="Nunito"/>
                <a:sym typeface="Nunito"/>
              </a:defRPr>
            </a:lvl3pPr>
            <a:lvl4pPr marL="1828800" lvl="3" indent="-317500" algn="l">
              <a:lnSpc>
                <a:spcPct val="115000"/>
              </a:lnSpc>
              <a:spcBef>
                <a:spcPts val="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0"/>
              </a:spcBef>
              <a:spcAft>
                <a:spcPts val="0"/>
              </a:spcAft>
              <a:buSzPts val="1400"/>
              <a:buFont typeface="Nunito"/>
              <a:buChar char="■"/>
              <a:defRPr>
                <a:latin typeface="Nunito"/>
                <a:ea typeface="Nunito"/>
                <a:cs typeface="Nunito"/>
                <a:sym typeface="Nunito"/>
              </a:defRPr>
            </a:lvl9pPr>
          </a:lstStyle>
          <a:p>
            <a:endParaRPr/>
          </a:p>
        </p:txBody>
      </p:sp>
      <p:sp>
        <p:nvSpPr>
          <p:cNvPr id="99" name="Google Shape;99;p82"/>
          <p:cNvSpPr txBox="1">
            <a:spLocks noGrp="1"/>
          </p:cNvSpPr>
          <p:nvPr>
            <p:ph type="title"/>
          </p:nvPr>
        </p:nvSpPr>
        <p:spPr>
          <a:xfrm>
            <a:off x="311700" y="252300"/>
            <a:ext cx="6897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1pPr>
            <a:lvl2pPr lvl="1"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2pPr>
            <a:lvl3pPr lvl="2"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3pPr>
            <a:lvl4pPr lvl="3"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4pPr>
            <a:lvl5pPr lvl="4"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5pPr>
            <a:lvl6pPr lvl="5"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6pPr>
            <a:lvl7pPr lvl="6"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7pPr>
            <a:lvl8pPr lvl="7"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8pPr>
            <a:lvl9pPr lvl="8"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9pPr>
          </a:lstStyle>
          <a:p>
            <a:endParaRPr/>
          </a:p>
        </p:txBody>
      </p:sp>
      <p:sp>
        <p:nvSpPr>
          <p:cNvPr id="100" name="Google Shape;100;p82"/>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101" name="Google Shape;101;p82"/>
          <p:cNvPicPr preferRelativeResize="0"/>
          <p:nvPr/>
        </p:nvPicPr>
        <p:blipFill rotWithShape="1">
          <a:blip r:embed="rId3">
            <a:alphaModFix/>
          </a:blip>
          <a:srcRect/>
          <a:stretch/>
        </p:blipFill>
        <p:spPr>
          <a:xfrm>
            <a:off x="145125" y="4605875"/>
            <a:ext cx="1266199" cy="5083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2"/>
        <p:cNvGrpSpPr/>
        <p:nvPr/>
      </p:nvGrpSpPr>
      <p:grpSpPr>
        <a:xfrm>
          <a:off x="0" y="0"/>
          <a:ext cx="0" cy="0"/>
          <a:chOff x="0" y="0"/>
          <a:chExt cx="0" cy="0"/>
        </a:xfrm>
      </p:grpSpPr>
      <p:sp>
        <p:nvSpPr>
          <p:cNvPr id="103" name="Google Shape;103;p7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4" name="Google Shape;104;p7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05" name="Google Shape;105;p78"/>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6"/>
        <p:cNvGrpSpPr/>
        <p:nvPr/>
      </p:nvGrpSpPr>
      <p:grpSpPr>
        <a:xfrm>
          <a:off x="0" y="0"/>
          <a:ext cx="0" cy="0"/>
          <a:chOff x="0" y="0"/>
          <a:chExt cx="0" cy="0"/>
        </a:xfrm>
      </p:grpSpPr>
      <p:sp>
        <p:nvSpPr>
          <p:cNvPr id="107" name="Google Shape;107;p83"/>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8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9" name="Google Shape;109;p8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0" name="Google Shape;110;p83"/>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111" name="Google Shape;111;p83"/>
          <p:cNvPicPr preferRelativeResize="0"/>
          <p:nvPr/>
        </p:nvPicPr>
        <p:blipFill rotWithShape="1">
          <a:blip r:embed="rId2">
            <a:alphaModFix/>
          </a:blip>
          <a:srcRect/>
          <a:stretch/>
        </p:blipFill>
        <p:spPr>
          <a:xfrm>
            <a:off x="7741450" y="4605875"/>
            <a:ext cx="1266199" cy="508300"/>
          </a:xfrm>
          <a:prstGeom prst="rect">
            <a:avLst/>
          </a:prstGeom>
          <a:noFill/>
          <a:ln>
            <a:noFill/>
          </a:ln>
        </p:spPr>
      </p:pic>
      <p:sp>
        <p:nvSpPr>
          <p:cNvPr id="112" name="Google Shape;112;p83"/>
          <p:cNvSpPr/>
          <p:nvPr/>
        </p:nvSpPr>
        <p:spPr>
          <a:xfrm>
            <a:off x="-6875" y="4849675"/>
            <a:ext cx="7698000" cy="20700"/>
          </a:xfrm>
          <a:prstGeom prst="rect">
            <a:avLst/>
          </a:prstGeom>
          <a:gradFill>
            <a:gsLst>
              <a:gs pos="0">
                <a:srgbClr val="6B98B6"/>
              </a:gs>
              <a:gs pos="50000">
                <a:srgbClr val="70AB50"/>
              </a:gs>
              <a:gs pos="100000">
                <a:srgbClr val="DF912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84"/>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p84"/>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sp>
        <p:nvSpPr>
          <p:cNvPr id="117" name="Google Shape;117;p8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8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9" name="Google Shape;119;p8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0" name="Google Shape;120;p8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1" name="Google Shape;121;p87"/>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Google Shape;123;p8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4" name="Google Shape;124;p88"/>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5"/>
        <p:cNvGrpSpPr/>
        <p:nvPr/>
      </p:nvGrpSpPr>
      <p:grpSpPr>
        <a:xfrm>
          <a:off x="0" y="0"/>
          <a:ext cx="0" cy="0"/>
          <a:chOff x="0" y="0"/>
          <a:chExt cx="0" cy="0"/>
        </a:xfrm>
      </p:grpSpPr>
      <p:sp>
        <p:nvSpPr>
          <p:cNvPr id="126" name="Google Shape;126;p8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7" name="Google Shape;127;p8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8" name="Google Shape;128;p89"/>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g126e0fd0ab3_0_933"/>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g126e0fd0ab3_0_89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unito"/>
              <a:buChar char="●"/>
              <a:defRPr>
                <a:latin typeface="Nunito"/>
                <a:ea typeface="Nunito"/>
                <a:cs typeface="Nunito"/>
                <a:sym typeface="Nunito"/>
              </a:defRPr>
            </a:lvl1pPr>
            <a:lvl2pPr marL="914400" lvl="1" indent="-317500" algn="l">
              <a:lnSpc>
                <a:spcPct val="115000"/>
              </a:lnSpc>
              <a:spcBef>
                <a:spcPts val="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0"/>
              </a:spcBef>
              <a:spcAft>
                <a:spcPts val="0"/>
              </a:spcAft>
              <a:buSzPts val="1400"/>
              <a:buFont typeface="Nunito"/>
              <a:buChar char="■"/>
              <a:defRPr>
                <a:latin typeface="Nunito"/>
                <a:ea typeface="Nunito"/>
                <a:cs typeface="Nunito"/>
                <a:sym typeface="Nunito"/>
              </a:defRPr>
            </a:lvl3pPr>
            <a:lvl4pPr marL="1828800" lvl="3" indent="-317500" algn="l">
              <a:lnSpc>
                <a:spcPct val="115000"/>
              </a:lnSpc>
              <a:spcBef>
                <a:spcPts val="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0"/>
              </a:spcBef>
              <a:spcAft>
                <a:spcPts val="0"/>
              </a:spcAft>
              <a:buSzPts val="1400"/>
              <a:buFont typeface="Nunito"/>
              <a:buChar char="■"/>
              <a:defRPr>
                <a:latin typeface="Nunito"/>
                <a:ea typeface="Nunito"/>
                <a:cs typeface="Nunito"/>
                <a:sym typeface="Nunito"/>
              </a:defRPr>
            </a:lvl9pPr>
          </a:lstStyle>
          <a:p>
            <a:endParaRPr/>
          </a:p>
        </p:txBody>
      </p:sp>
      <p:sp>
        <p:nvSpPr>
          <p:cNvPr id="20" name="Google Shape;20;g126e0fd0ab3_0_891"/>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1pPr>
            <a:lvl2pPr lvl="1"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2pPr>
            <a:lvl3pPr lvl="2"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3pPr>
            <a:lvl4pPr lvl="3"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4pPr>
            <a:lvl5pPr lvl="4"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5pPr>
            <a:lvl6pPr lvl="5"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6pPr>
            <a:lvl7pPr lvl="6"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7pPr>
            <a:lvl8pPr lvl="7"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8pPr>
            <a:lvl9pPr lvl="8"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9pPr>
          </a:lstStyle>
          <a:p>
            <a:endParaRPr/>
          </a:p>
        </p:txBody>
      </p:sp>
      <p:sp>
        <p:nvSpPr>
          <p:cNvPr id="21" name="Google Shape;21;g126e0fd0ab3_0_891"/>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
        <p:nvSpPr>
          <p:cNvPr id="22" name="Google Shape;22;g126e0fd0ab3_0_891"/>
          <p:cNvSpPr/>
          <p:nvPr/>
        </p:nvSpPr>
        <p:spPr>
          <a:xfrm>
            <a:off x="-6875" y="4849675"/>
            <a:ext cx="7698000" cy="20700"/>
          </a:xfrm>
          <a:prstGeom prst="rect">
            <a:avLst/>
          </a:prstGeom>
          <a:gradFill>
            <a:gsLst>
              <a:gs pos="0">
                <a:srgbClr val="6B98B6"/>
              </a:gs>
              <a:gs pos="50000">
                <a:srgbClr val="70AB50"/>
              </a:gs>
              <a:gs pos="100000">
                <a:srgbClr val="DF912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g126e0fd0ab3_0_891"/>
          <p:cNvPicPr preferRelativeResize="0"/>
          <p:nvPr/>
        </p:nvPicPr>
        <p:blipFill rotWithShape="1">
          <a:blip r:embed="rId2">
            <a:alphaModFix/>
          </a:blip>
          <a:srcRect/>
          <a:stretch/>
        </p:blipFill>
        <p:spPr>
          <a:xfrm>
            <a:off x="7809575" y="4596388"/>
            <a:ext cx="1171724" cy="527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evo servicio">
  <p:cSld name="TITLE_AND_BODY_1">
    <p:spTree>
      <p:nvGrpSpPr>
        <p:cNvPr id="1" name="Shape 24"/>
        <p:cNvGrpSpPr/>
        <p:nvPr/>
      </p:nvGrpSpPr>
      <p:grpSpPr>
        <a:xfrm>
          <a:off x="0" y="0"/>
          <a:ext cx="0" cy="0"/>
          <a:chOff x="0" y="0"/>
          <a:chExt cx="0" cy="0"/>
        </a:xfrm>
      </p:grpSpPr>
      <p:pic>
        <p:nvPicPr>
          <p:cNvPr id="25" name="Google Shape;25;g126e0fd0ab3_0_897"/>
          <p:cNvPicPr preferRelativeResize="0"/>
          <p:nvPr/>
        </p:nvPicPr>
        <p:blipFill rotWithShape="1">
          <a:blip r:embed="rId2">
            <a:alphaModFix/>
          </a:blip>
          <a:srcRect/>
          <a:stretch/>
        </p:blipFill>
        <p:spPr>
          <a:xfrm flipH="1">
            <a:off x="0" y="0"/>
            <a:ext cx="9144000" cy="5143500"/>
          </a:xfrm>
          <a:prstGeom prst="rect">
            <a:avLst/>
          </a:prstGeom>
          <a:noFill/>
          <a:ln>
            <a:noFill/>
          </a:ln>
        </p:spPr>
      </p:pic>
      <p:sp>
        <p:nvSpPr>
          <p:cNvPr id="26" name="Google Shape;26;g126e0fd0ab3_0_8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unito"/>
              <a:buChar char="●"/>
              <a:defRPr>
                <a:latin typeface="Nunito"/>
                <a:ea typeface="Nunito"/>
                <a:cs typeface="Nunito"/>
                <a:sym typeface="Nunito"/>
              </a:defRPr>
            </a:lvl1pPr>
            <a:lvl2pPr marL="914400" lvl="1" indent="-317500" algn="l">
              <a:lnSpc>
                <a:spcPct val="115000"/>
              </a:lnSpc>
              <a:spcBef>
                <a:spcPts val="0"/>
              </a:spcBef>
              <a:spcAft>
                <a:spcPts val="0"/>
              </a:spcAft>
              <a:buSzPts val="1400"/>
              <a:buFont typeface="Nunito"/>
              <a:buChar char="○"/>
              <a:defRPr>
                <a:latin typeface="Nunito"/>
                <a:ea typeface="Nunito"/>
                <a:cs typeface="Nunito"/>
                <a:sym typeface="Nunito"/>
              </a:defRPr>
            </a:lvl2pPr>
            <a:lvl3pPr marL="1371600" lvl="2" indent="-317500" algn="l">
              <a:lnSpc>
                <a:spcPct val="115000"/>
              </a:lnSpc>
              <a:spcBef>
                <a:spcPts val="0"/>
              </a:spcBef>
              <a:spcAft>
                <a:spcPts val="0"/>
              </a:spcAft>
              <a:buSzPts val="1400"/>
              <a:buFont typeface="Nunito"/>
              <a:buChar char="■"/>
              <a:defRPr>
                <a:latin typeface="Nunito"/>
                <a:ea typeface="Nunito"/>
                <a:cs typeface="Nunito"/>
                <a:sym typeface="Nunito"/>
              </a:defRPr>
            </a:lvl3pPr>
            <a:lvl4pPr marL="1828800" lvl="3" indent="-317500" algn="l">
              <a:lnSpc>
                <a:spcPct val="115000"/>
              </a:lnSpc>
              <a:spcBef>
                <a:spcPts val="0"/>
              </a:spcBef>
              <a:spcAft>
                <a:spcPts val="0"/>
              </a:spcAft>
              <a:buSzPts val="1400"/>
              <a:buFont typeface="Nunito"/>
              <a:buChar char="●"/>
              <a:defRPr>
                <a:latin typeface="Nunito"/>
                <a:ea typeface="Nunito"/>
                <a:cs typeface="Nunito"/>
                <a:sym typeface="Nunito"/>
              </a:defRPr>
            </a:lvl4pPr>
            <a:lvl5pPr marL="2286000" lvl="4" indent="-317500" algn="l">
              <a:lnSpc>
                <a:spcPct val="115000"/>
              </a:lnSpc>
              <a:spcBef>
                <a:spcPts val="0"/>
              </a:spcBef>
              <a:spcAft>
                <a:spcPts val="0"/>
              </a:spcAft>
              <a:buSzPts val="1400"/>
              <a:buFont typeface="Nunito"/>
              <a:buChar char="○"/>
              <a:defRPr>
                <a:latin typeface="Nunito"/>
                <a:ea typeface="Nunito"/>
                <a:cs typeface="Nunito"/>
                <a:sym typeface="Nunito"/>
              </a:defRPr>
            </a:lvl5pPr>
            <a:lvl6pPr marL="2743200" lvl="5" indent="-317500" algn="l">
              <a:lnSpc>
                <a:spcPct val="115000"/>
              </a:lnSpc>
              <a:spcBef>
                <a:spcPts val="0"/>
              </a:spcBef>
              <a:spcAft>
                <a:spcPts val="0"/>
              </a:spcAft>
              <a:buSzPts val="1400"/>
              <a:buFont typeface="Nunito"/>
              <a:buChar char="■"/>
              <a:defRPr>
                <a:latin typeface="Nunito"/>
                <a:ea typeface="Nunito"/>
                <a:cs typeface="Nunito"/>
                <a:sym typeface="Nunito"/>
              </a:defRPr>
            </a:lvl6pPr>
            <a:lvl7pPr marL="3200400" lvl="6" indent="-317500" algn="l">
              <a:lnSpc>
                <a:spcPct val="115000"/>
              </a:lnSpc>
              <a:spcBef>
                <a:spcPts val="0"/>
              </a:spcBef>
              <a:spcAft>
                <a:spcPts val="0"/>
              </a:spcAft>
              <a:buSzPts val="1400"/>
              <a:buFont typeface="Nunito"/>
              <a:buChar char="●"/>
              <a:defRPr>
                <a:latin typeface="Nunito"/>
                <a:ea typeface="Nunito"/>
                <a:cs typeface="Nunito"/>
                <a:sym typeface="Nunito"/>
              </a:defRPr>
            </a:lvl7pPr>
            <a:lvl8pPr marL="3657600" lvl="7" indent="-317500" algn="l">
              <a:lnSpc>
                <a:spcPct val="115000"/>
              </a:lnSpc>
              <a:spcBef>
                <a:spcPts val="0"/>
              </a:spcBef>
              <a:spcAft>
                <a:spcPts val="0"/>
              </a:spcAft>
              <a:buSzPts val="1400"/>
              <a:buFont typeface="Nunito"/>
              <a:buChar char="○"/>
              <a:defRPr>
                <a:latin typeface="Nunito"/>
                <a:ea typeface="Nunito"/>
                <a:cs typeface="Nunito"/>
                <a:sym typeface="Nunito"/>
              </a:defRPr>
            </a:lvl8pPr>
            <a:lvl9pPr marL="4114800" lvl="8" indent="-317500" algn="l">
              <a:lnSpc>
                <a:spcPct val="115000"/>
              </a:lnSpc>
              <a:spcBef>
                <a:spcPts val="0"/>
              </a:spcBef>
              <a:spcAft>
                <a:spcPts val="0"/>
              </a:spcAft>
              <a:buSzPts val="1400"/>
              <a:buFont typeface="Nunito"/>
              <a:buChar char="■"/>
              <a:defRPr>
                <a:latin typeface="Nunito"/>
                <a:ea typeface="Nunito"/>
                <a:cs typeface="Nunito"/>
                <a:sym typeface="Nunito"/>
              </a:defRPr>
            </a:lvl9pPr>
          </a:lstStyle>
          <a:p>
            <a:endParaRPr/>
          </a:p>
        </p:txBody>
      </p:sp>
      <p:sp>
        <p:nvSpPr>
          <p:cNvPr id="27" name="Google Shape;27;g126e0fd0ab3_0_897"/>
          <p:cNvSpPr txBox="1">
            <a:spLocks noGrp="1"/>
          </p:cNvSpPr>
          <p:nvPr>
            <p:ph type="title"/>
          </p:nvPr>
        </p:nvSpPr>
        <p:spPr>
          <a:xfrm>
            <a:off x="311700" y="252300"/>
            <a:ext cx="6897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1pPr>
            <a:lvl2pPr lvl="1"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2pPr>
            <a:lvl3pPr lvl="2"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3pPr>
            <a:lvl4pPr lvl="3"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4pPr>
            <a:lvl5pPr lvl="4"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5pPr>
            <a:lvl6pPr lvl="5"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6pPr>
            <a:lvl7pPr lvl="6"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7pPr>
            <a:lvl8pPr lvl="7"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8pPr>
            <a:lvl9pPr lvl="8" algn="l">
              <a:lnSpc>
                <a:spcPct val="100000"/>
              </a:lnSpc>
              <a:spcBef>
                <a:spcPts val="0"/>
              </a:spcBef>
              <a:spcAft>
                <a:spcPts val="0"/>
              </a:spcAft>
              <a:buClr>
                <a:srgbClr val="1F669D"/>
              </a:buClr>
              <a:buSzPts val="2800"/>
              <a:buFont typeface="Comfortaa"/>
              <a:buNone/>
              <a:defRPr sz="2800">
                <a:solidFill>
                  <a:srgbClr val="1F669D"/>
                </a:solidFill>
                <a:latin typeface="Comfortaa"/>
                <a:ea typeface="Comfortaa"/>
                <a:cs typeface="Comfortaa"/>
                <a:sym typeface="Comfortaa"/>
              </a:defRPr>
            </a:lvl9pPr>
          </a:lstStyle>
          <a:p>
            <a:endParaRPr/>
          </a:p>
        </p:txBody>
      </p:sp>
      <p:sp>
        <p:nvSpPr>
          <p:cNvPr id="28" name="Google Shape;28;g126e0fd0ab3_0_897"/>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pic>
        <p:nvPicPr>
          <p:cNvPr id="29" name="Google Shape;29;g126e0fd0ab3_0_897"/>
          <p:cNvPicPr preferRelativeResize="0"/>
          <p:nvPr/>
        </p:nvPicPr>
        <p:blipFill rotWithShape="1">
          <a:blip r:embed="rId3">
            <a:alphaModFix/>
          </a:blip>
          <a:srcRect/>
          <a:stretch/>
        </p:blipFill>
        <p:spPr>
          <a:xfrm>
            <a:off x="147125" y="4568863"/>
            <a:ext cx="1171724" cy="527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26e0fd0ab3_0_903"/>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g126e0fd0ab3_0_90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g126e0fd0ab3_0_90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g126e0fd0ab3_0_903"/>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
        <p:nvSpPr>
          <p:cNvPr id="35" name="Google Shape;35;g126e0fd0ab3_0_903"/>
          <p:cNvSpPr/>
          <p:nvPr/>
        </p:nvSpPr>
        <p:spPr>
          <a:xfrm>
            <a:off x="-6875" y="4849675"/>
            <a:ext cx="7698000" cy="20700"/>
          </a:xfrm>
          <a:prstGeom prst="rect">
            <a:avLst/>
          </a:prstGeom>
          <a:gradFill>
            <a:gsLst>
              <a:gs pos="0">
                <a:srgbClr val="6B98B6"/>
              </a:gs>
              <a:gs pos="50000">
                <a:srgbClr val="70AB50"/>
              </a:gs>
              <a:gs pos="100000">
                <a:srgbClr val="DF912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 name="Google Shape;36;g126e0fd0ab3_0_903"/>
          <p:cNvPicPr preferRelativeResize="0"/>
          <p:nvPr/>
        </p:nvPicPr>
        <p:blipFill rotWithShape="1">
          <a:blip r:embed="rId2">
            <a:alphaModFix/>
          </a:blip>
          <a:srcRect/>
          <a:stretch/>
        </p:blipFill>
        <p:spPr>
          <a:xfrm>
            <a:off x="7809575" y="4596388"/>
            <a:ext cx="1171724" cy="527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g126e0fd0ab3_0_910"/>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126e0fd0ab3_0_910"/>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g126e0fd0ab3_0_91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g126e0fd0ab3_0_91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g126e0fd0ab3_0_913"/>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g126e0fd0ab3_0_91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g126e0fd0ab3_0_917"/>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26e0fd0ab3_0_880"/>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1pPr>
            <a:lvl2pPr marR="0" lvl="1"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2pPr>
            <a:lvl3pPr marR="0" lvl="2"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3pPr>
            <a:lvl4pPr marR="0" lvl="3"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4pPr>
            <a:lvl5pPr marR="0" lvl="4"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5pPr>
            <a:lvl6pPr marR="0" lvl="5"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6pPr>
            <a:lvl7pPr marR="0" lvl="6"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7pPr>
            <a:lvl8pPr marR="0" lvl="7"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8pPr>
            <a:lvl9pPr marR="0" lvl="8"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9pPr>
          </a:lstStyle>
          <a:p>
            <a:endParaRPr/>
          </a:p>
        </p:txBody>
      </p:sp>
      <p:sp>
        <p:nvSpPr>
          <p:cNvPr id="7" name="Google Shape;7;g126e0fd0ab3_0_8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1F669D"/>
              </a:buClr>
              <a:buSzPts val="1800"/>
              <a:buFont typeface="Nunito"/>
              <a:buChar char="●"/>
              <a:defRPr sz="1800" b="0" i="0" u="none" strike="noStrike" cap="none">
                <a:solidFill>
                  <a:srgbClr val="1F669D"/>
                </a:solidFill>
                <a:latin typeface="Nunito"/>
                <a:ea typeface="Nunito"/>
                <a:cs typeface="Nunito"/>
                <a:sym typeface="Nunito"/>
              </a:defRPr>
            </a:lvl1pPr>
            <a:lvl2pPr marL="914400" marR="0" lvl="1"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2pPr>
            <a:lvl3pPr marL="1371600" marR="0" lvl="2"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3pPr>
            <a:lvl4pPr marL="1828800" marR="0" lvl="3"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4pPr>
            <a:lvl5pPr marL="2286000" marR="0" lvl="4"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5pPr>
            <a:lvl6pPr marL="2743200" marR="0" lvl="5"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6pPr>
            <a:lvl7pPr marL="3200400" marR="0" lvl="6"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7pPr>
            <a:lvl8pPr marL="3657600" marR="0" lvl="7"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8pPr>
            <a:lvl9pPr marL="4114800" marR="0" lvl="8"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9pPr>
          </a:lstStyle>
          <a:p>
            <a:endParaRPr/>
          </a:p>
        </p:txBody>
      </p:sp>
      <p:sp>
        <p:nvSpPr>
          <p:cNvPr id="8" name="Google Shape;8;g126e0fd0ab3_0_880"/>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2"/>
        <p:cNvGrpSpPr/>
        <p:nvPr/>
      </p:nvGrpSpPr>
      <p:grpSpPr>
        <a:xfrm>
          <a:off x="0" y="0"/>
          <a:ext cx="0" cy="0"/>
          <a:chOff x="0" y="0"/>
          <a:chExt cx="0" cy="0"/>
        </a:xfrm>
      </p:grpSpPr>
      <p:sp>
        <p:nvSpPr>
          <p:cNvPr id="73" name="Google Shape;73;p77"/>
          <p:cNvSpPr txBox="1">
            <a:spLocks noGrp="1"/>
          </p:cNvSpPr>
          <p:nvPr>
            <p:ph type="title"/>
          </p:nvPr>
        </p:nvSpPr>
        <p:spPr>
          <a:xfrm>
            <a:off x="311700" y="2671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1pPr>
            <a:lvl2pPr marR="0" lvl="1"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2pPr>
            <a:lvl3pPr marR="0" lvl="2"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3pPr>
            <a:lvl4pPr marR="0" lvl="3"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4pPr>
            <a:lvl5pPr marR="0" lvl="4"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5pPr>
            <a:lvl6pPr marR="0" lvl="5"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6pPr>
            <a:lvl7pPr marR="0" lvl="6"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7pPr>
            <a:lvl8pPr marR="0" lvl="7"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8pPr>
            <a:lvl9pPr marR="0" lvl="8" algn="l" rtl="0">
              <a:lnSpc>
                <a:spcPct val="100000"/>
              </a:lnSpc>
              <a:spcBef>
                <a:spcPts val="0"/>
              </a:spcBef>
              <a:spcAft>
                <a:spcPts val="0"/>
              </a:spcAft>
              <a:buClr>
                <a:srgbClr val="1F669D"/>
              </a:buClr>
              <a:buSzPts val="2800"/>
              <a:buFont typeface="Comfortaa"/>
              <a:buNone/>
              <a:defRPr sz="2800" b="1" i="0" u="none" strike="noStrike" cap="none">
                <a:solidFill>
                  <a:srgbClr val="1F669D"/>
                </a:solidFill>
                <a:latin typeface="Comfortaa"/>
                <a:ea typeface="Comfortaa"/>
                <a:cs typeface="Comfortaa"/>
                <a:sym typeface="Comfortaa"/>
              </a:defRPr>
            </a:lvl9pPr>
          </a:lstStyle>
          <a:p>
            <a:endParaRPr/>
          </a:p>
        </p:txBody>
      </p:sp>
      <p:sp>
        <p:nvSpPr>
          <p:cNvPr id="74" name="Google Shape;74;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1F669D"/>
              </a:buClr>
              <a:buSzPts val="1800"/>
              <a:buFont typeface="Nunito"/>
              <a:buChar char="●"/>
              <a:defRPr sz="1800" b="0" i="0" u="none" strike="noStrike" cap="none">
                <a:solidFill>
                  <a:srgbClr val="1F669D"/>
                </a:solidFill>
                <a:latin typeface="Nunito"/>
                <a:ea typeface="Nunito"/>
                <a:cs typeface="Nunito"/>
                <a:sym typeface="Nunito"/>
              </a:defRPr>
            </a:lvl1pPr>
            <a:lvl2pPr marL="914400" marR="0" lvl="1"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2pPr>
            <a:lvl3pPr marL="1371600" marR="0" lvl="2"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3pPr>
            <a:lvl4pPr marL="1828800" marR="0" lvl="3"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4pPr>
            <a:lvl5pPr marL="2286000" marR="0" lvl="4"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5pPr>
            <a:lvl6pPr marL="2743200" marR="0" lvl="5"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6pPr>
            <a:lvl7pPr marL="3200400" marR="0" lvl="6"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7pPr>
            <a:lvl8pPr marL="3657600" marR="0" lvl="7"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8pPr>
            <a:lvl9pPr marL="4114800" marR="0" lvl="8" indent="-317500" algn="l" rtl="0">
              <a:lnSpc>
                <a:spcPct val="115000"/>
              </a:lnSpc>
              <a:spcBef>
                <a:spcPts val="0"/>
              </a:spcBef>
              <a:spcAft>
                <a:spcPts val="0"/>
              </a:spcAft>
              <a:buClr>
                <a:srgbClr val="1F669D"/>
              </a:buClr>
              <a:buSzPts val="1400"/>
              <a:buFont typeface="Nunito"/>
              <a:buChar char="■"/>
              <a:defRPr sz="1400" b="0" i="0" u="none" strike="noStrike" cap="none">
                <a:solidFill>
                  <a:srgbClr val="1F669D"/>
                </a:solidFill>
                <a:latin typeface="Nunito"/>
                <a:ea typeface="Nunito"/>
                <a:cs typeface="Nunito"/>
                <a:sym typeface="Nunito"/>
              </a:defRPr>
            </a:lvl9pPr>
          </a:lstStyle>
          <a:p>
            <a:endParaRPr/>
          </a:p>
        </p:txBody>
      </p:sp>
      <p:sp>
        <p:nvSpPr>
          <p:cNvPr id="75" name="Google Shape;75;p77"/>
          <p:cNvSpPr txBox="1">
            <a:spLocks noGrp="1"/>
          </p:cNvSpPr>
          <p:nvPr>
            <p:ph type="sldNum" idx="12"/>
          </p:nvPr>
        </p:nvSpPr>
        <p:spPr>
          <a:xfrm>
            <a:off x="8486183" y="11026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26e0fd0ab3_0_64"/>
          <p:cNvSpPr txBox="1"/>
          <p:nvPr/>
        </p:nvSpPr>
        <p:spPr>
          <a:xfrm>
            <a:off x="640450" y="1570363"/>
            <a:ext cx="3863700" cy="1897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3000"/>
              <a:buFont typeface="Arial"/>
              <a:buNone/>
            </a:pPr>
            <a:r>
              <a:rPr lang="es-419" sz="2500" b="1" i="0" u="none" strike="noStrike" cap="none">
                <a:solidFill>
                  <a:srgbClr val="39B549"/>
                </a:solidFill>
                <a:latin typeface="Comfortaa"/>
                <a:ea typeface="Comfortaa"/>
                <a:cs typeface="Comfortaa"/>
                <a:sym typeface="Comfortaa"/>
              </a:rPr>
              <a:t>RACE-TO-ZERO</a:t>
            </a:r>
            <a:endParaRPr sz="2500" b="1" i="0" u="none" strike="noStrike" cap="none">
              <a:solidFill>
                <a:srgbClr val="1F669D"/>
              </a:solidFill>
              <a:latin typeface="Comfortaa"/>
              <a:ea typeface="Comfortaa"/>
              <a:cs typeface="Comfortaa"/>
              <a:sym typeface="Comfortaa"/>
            </a:endParaRPr>
          </a:p>
          <a:p>
            <a:pPr marL="0" marR="0" lvl="0" indent="0" algn="l" rtl="0">
              <a:lnSpc>
                <a:spcPct val="115000"/>
              </a:lnSpc>
              <a:spcBef>
                <a:spcPts val="0"/>
              </a:spcBef>
              <a:spcAft>
                <a:spcPts val="0"/>
              </a:spcAft>
              <a:buClr>
                <a:srgbClr val="000000"/>
              </a:buClr>
              <a:buSzPts val="3000"/>
              <a:buFont typeface="Arial"/>
              <a:buNone/>
            </a:pPr>
            <a:r>
              <a:rPr lang="es-419" sz="2500" b="1">
                <a:solidFill>
                  <a:srgbClr val="1F669D"/>
                </a:solidFill>
                <a:latin typeface="Comfortaa"/>
                <a:ea typeface="Comfortaa"/>
                <a:cs typeface="Comfortaa"/>
                <a:sym typeface="Comfortaa"/>
              </a:rPr>
              <a:t>¿Qué viene después del cálculo de la huella de carbono?</a:t>
            </a:r>
            <a:endParaRPr sz="2500" b="1" i="0" u="none" strike="noStrike" cap="none">
              <a:solidFill>
                <a:srgbClr val="1F669D"/>
              </a:solidFill>
              <a:latin typeface="Comfortaa"/>
              <a:ea typeface="Comfortaa"/>
              <a:cs typeface="Comfortaa"/>
              <a:sym typeface="Comfortaa"/>
            </a:endParaRPr>
          </a:p>
        </p:txBody>
      </p:sp>
      <p:grpSp>
        <p:nvGrpSpPr>
          <p:cNvPr id="134" name="Google Shape;134;g126e0fd0ab3_0_64"/>
          <p:cNvGrpSpPr/>
          <p:nvPr/>
        </p:nvGrpSpPr>
        <p:grpSpPr>
          <a:xfrm>
            <a:off x="3616453" y="4705610"/>
            <a:ext cx="696510" cy="164759"/>
            <a:chOff x="3746250" y="4655775"/>
            <a:chExt cx="825738" cy="212100"/>
          </a:xfrm>
        </p:grpSpPr>
        <p:sp>
          <p:nvSpPr>
            <p:cNvPr id="135" name="Google Shape;135;g126e0fd0ab3_0_64"/>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126e0fd0ab3_0_64"/>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126e0fd0ab3_0_64"/>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8" name="Google Shape;138;g126e0fd0ab3_0_64"/>
          <p:cNvPicPr preferRelativeResize="0"/>
          <p:nvPr/>
        </p:nvPicPr>
        <p:blipFill rotWithShape="1">
          <a:blip r:embed="rId3">
            <a:alphaModFix/>
          </a:blip>
          <a:srcRect/>
          <a:stretch/>
        </p:blipFill>
        <p:spPr>
          <a:xfrm>
            <a:off x="1276425" y="301774"/>
            <a:ext cx="1948252" cy="1316623"/>
          </a:xfrm>
          <a:prstGeom prst="rect">
            <a:avLst/>
          </a:prstGeom>
          <a:noFill/>
          <a:ln>
            <a:noFill/>
          </a:ln>
        </p:spPr>
      </p:pic>
      <p:sp>
        <p:nvSpPr>
          <p:cNvPr id="139" name="Google Shape;139;g126e0fd0ab3_0_64"/>
          <p:cNvSpPr txBox="1"/>
          <p:nvPr/>
        </p:nvSpPr>
        <p:spPr>
          <a:xfrm>
            <a:off x="640450" y="3564875"/>
            <a:ext cx="3863700" cy="715800"/>
          </a:xfrm>
          <a:prstGeom prst="rect">
            <a:avLst/>
          </a:prstGeom>
          <a:noFill/>
          <a:ln>
            <a:noFill/>
          </a:ln>
        </p:spPr>
        <p:txBody>
          <a:bodyPr spcFirstLastPara="1" wrap="square" lIns="91425" tIns="91425" rIns="91425" bIns="91425" anchor="t" anchorCtr="0">
            <a:spAutoFit/>
          </a:bodyPr>
          <a:lstStyle/>
          <a:p>
            <a:pPr marL="0" marR="0" lvl="0" indent="0" algn="just" rtl="0">
              <a:lnSpc>
                <a:spcPct val="150000"/>
              </a:lnSpc>
              <a:spcBef>
                <a:spcPts val="0"/>
              </a:spcBef>
              <a:spcAft>
                <a:spcPts val="0"/>
              </a:spcAft>
              <a:buClr>
                <a:srgbClr val="000000"/>
              </a:buClr>
              <a:buSzPts val="3000"/>
              <a:buFont typeface="Arial"/>
              <a:buNone/>
            </a:pPr>
            <a:r>
              <a:rPr lang="es-419" sz="1500" b="1" i="1">
                <a:solidFill>
                  <a:srgbClr val="1F669D"/>
                </a:solidFill>
                <a:latin typeface="Comfortaa"/>
                <a:ea typeface="Comfortaa"/>
                <a:cs typeface="Comfortaa"/>
                <a:sym typeface="Comfortaa"/>
              </a:rPr>
              <a:t>Día de la</a:t>
            </a:r>
            <a:r>
              <a:rPr lang="es-419" sz="1500" b="1" i="1" u="none" strike="noStrike" cap="none">
                <a:solidFill>
                  <a:srgbClr val="1F669D"/>
                </a:solidFill>
                <a:latin typeface="Comfortaa"/>
                <a:ea typeface="Comfortaa"/>
                <a:cs typeface="Comfortaa"/>
                <a:sym typeface="Comfortaa"/>
              </a:rPr>
              <a:t> Acción </a:t>
            </a:r>
            <a:r>
              <a:rPr lang="es-419" sz="1500" b="1" i="1">
                <a:solidFill>
                  <a:srgbClr val="1F669D"/>
                </a:solidFill>
                <a:latin typeface="Comfortaa"/>
                <a:ea typeface="Comfortaa"/>
                <a:cs typeface="Comfortaa"/>
                <a:sym typeface="Comfortaa"/>
              </a:rPr>
              <a:t>Climática</a:t>
            </a:r>
            <a:endParaRPr sz="1500" b="1" i="1" u="none" strike="noStrike" cap="none">
              <a:solidFill>
                <a:srgbClr val="1F669D"/>
              </a:solidFill>
              <a:latin typeface="Comfortaa"/>
              <a:ea typeface="Comfortaa"/>
              <a:cs typeface="Comfortaa"/>
              <a:sym typeface="Comfortaa"/>
            </a:endParaRPr>
          </a:p>
          <a:p>
            <a:pPr marL="0" marR="0" lvl="0" indent="0" algn="l" rtl="0">
              <a:lnSpc>
                <a:spcPct val="100000"/>
              </a:lnSpc>
              <a:spcBef>
                <a:spcPts val="0"/>
              </a:spcBef>
              <a:spcAft>
                <a:spcPts val="0"/>
              </a:spcAft>
              <a:buClr>
                <a:schemeClr val="dk1"/>
              </a:buClr>
              <a:buSzPts val="1200"/>
              <a:buFont typeface="Arial"/>
              <a:buNone/>
            </a:pPr>
            <a:r>
              <a:rPr lang="es-419" sz="1200" i="1">
                <a:solidFill>
                  <a:srgbClr val="1F669D"/>
                </a:solidFill>
                <a:latin typeface="Nunito"/>
                <a:ea typeface="Nunito"/>
                <a:cs typeface="Nunito"/>
                <a:sym typeface="Nunito"/>
              </a:rPr>
              <a:t>Panel de Huella de Carbono  - 24/10/22</a:t>
            </a:r>
            <a:endParaRPr sz="1800" b="1" i="1" u="none" strike="noStrike" cap="none">
              <a:solidFill>
                <a:srgbClr val="1F669D"/>
              </a:solidFill>
              <a:latin typeface="Comfortaa"/>
              <a:ea typeface="Comfortaa"/>
              <a:cs typeface="Comfortaa"/>
              <a:sym typeface="Comfortaa"/>
            </a:endParaRPr>
          </a:p>
        </p:txBody>
      </p:sp>
      <p:pic>
        <p:nvPicPr>
          <p:cNvPr id="140" name="Google Shape;140;g126e0fd0ab3_0_64"/>
          <p:cNvPicPr preferRelativeResize="0"/>
          <p:nvPr/>
        </p:nvPicPr>
        <p:blipFill rotWithShape="1">
          <a:blip r:embed="rId4">
            <a:alphaModFix/>
          </a:blip>
          <a:srcRect l="24497" r="20177"/>
          <a:stretch/>
        </p:blipFill>
        <p:spPr>
          <a:xfrm>
            <a:off x="4797975" y="-46012"/>
            <a:ext cx="4346025" cy="5235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13dc87b9525_0_1084"/>
          <p:cNvSpPr txBox="1">
            <a:spLocks noGrp="1"/>
          </p:cNvSpPr>
          <p:nvPr>
            <p:ph type="body" idx="4294967295"/>
          </p:nvPr>
        </p:nvSpPr>
        <p:spPr>
          <a:xfrm>
            <a:off x="2111125" y="3283063"/>
            <a:ext cx="5343900" cy="1098600"/>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50000"/>
              </a:lnSpc>
              <a:spcBef>
                <a:spcPts val="0"/>
              </a:spcBef>
              <a:spcAft>
                <a:spcPts val="0"/>
              </a:spcAft>
              <a:buClr>
                <a:schemeClr val="dk1"/>
              </a:buClr>
              <a:buSzPct val="55555"/>
              <a:buNone/>
            </a:pPr>
            <a:r>
              <a:rPr lang="es-419" sz="2700" b="1"/>
              <a:t>Rodrigo Valenzuela</a:t>
            </a:r>
            <a:endParaRPr sz="2700" b="1"/>
          </a:p>
          <a:p>
            <a:pPr marL="0" lvl="0" indent="0" algn="l" rtl="0">
              <a:lnSpc>
                <a:spcPct val="150000"/>
              </a:lnSpc>
              <a:spcBef>
                <a:spcPts val="0"/>
              </a:spcBef>
              <a:spcAft>
                <a:spcPts val="0"/>
              </a:spcAft>
              <a:buClr>
                <a:schemeClr val="dk1"/>
              </a:buClr>
              <a:buSzPct val="83333"/>
              <a:buNone/>
            </a:pPr>
            <a:r>
              <a:rPr lang="es-419"/>
              <a:t>Gerente de Cambio Climático y Sostenibilidad</a:t>
            </a:r>
            <a:endParaRPr/>
          </a:p>
          <a:p>
            <a:pPr marL="0" lvl="0" indent="0" algn="l" rtl="0">
              <a:lnSpc>
                <a:spcPct val="150000"/>
              </a:lnSpc>
              <a:spcBef>
                <a:spcPts val="0"/>
              </a:spcBef>
              <a:spcAft>
                <a:spcPts val="0"/>
              </a:spcAft>
              <a:buClr>
                <a:schemeClr val="dk1"/>
              </a:buClr>
              <a:buSzPct val="83333"/>
              <a:buNone/>
            </a:pPr>
            <a:r>
              <a:rPr lang="es-419" u="sng"/>
              <a:t>rvalenzuela@deuman.com</a:t>
            </a:r>
            <a:endParaRPr u="sng"/>
          </a:p>
        </p:txBody>
      </p:sp>
      <p:sp>
        <p:nvSpPr>
          <p:cNvPr id="445" name="Google Shape;445;g13dc87b9525_0_1084"/>
          <p:cNvSpPr txBox="1"/>
          <p:nvPr/>
        </p:nvSpPr>
        <p:spPr>
          <a:xfrm>
            <a:off x="853725" y="1175050"/>
            <a:ext cx="52221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4000"/>
              <a:buFont typeface="Arial"/>
              <a:buNone/>
            </a:pPr>
            <a:r>
              <a:rPr lang="es-419" sz="4000" b="1" i="0" u="none" strike="noStrike" cap="none">
                <a:solidFill>
                  <a:srgbClr val="1F669D"/>
                </a:solidFill>
                <a:latin typeface="Comfortaa"/>
                <a:ea typeface="Comfortaa"/>
                <a:cs typeface="Comfortaa"/>
                <a:sym typeface="Comfortaa"/>
              </a:rPr>
              <a:t>¡Muchas gracias por su atención!</a:t>
            </a:r>
            <a:endParaRPr sz="4000" b="0" i="0" u="none" strike="noStrike" cap="none">
              <a:solidFill>
                <a:schemeClr val="lt1"/>
              </a:solidFill>
              <a:latin typeface="Comfortaa"/>
              <a:ea typeface="Comfortaa"/>
              <a:cs typeface="Comfortaa"/>
              <a:sym typeface="Comfortaa"/>
            </a:endParaRPr>
          </a:p>
        </p:txBody>
      </p:sp>
      <p:grpSp>
        <p:nvGrpSpPr>
          <p:cNvPr id="446" name="Google Shape;446;g13dc87b9525_0_1084"/>
          <p:cNvGrpSpPr/>
          <p:nvPr/>
        </p:nvGrpSpPr>
        <p:grpSpPr>
          <a:xfrm>
            <a:off x="7797241" y="631410"/>
            <a:ext cx="696510" cy="164759"/>
            <a:chOff x="3746250" y="4655775"/>
            <a:chExt cx="825738" cy="212100"/>
          </a:xfrm>
        </p:grpSpPr>
        <p:sp>
          <p:nvSpPr>
            <p:cNvPr id="447" name="Google Shape;447;g13dc87b9525_0_1084"/>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13dc87b9525_0_1084"/>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g13dc87b9525_0_1084"/>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 name="Imagen 2">
            <a:extLst>
              <a:ext uri="{FF2B5EF4-FFF2-40B4-BE49-F238E27FC236}">
                <a16:creationId xmlns:a16="http://schemas.microsoft.com/office/drawing/2014/main" xmlns="" id="{73DC1B40-02A4-A13B-8C63-696F6453B564}"/>
              </a:ext>
            </a:extLst>
          </p:cNvPr>
          <p:cNvPicPr>
            <a:picLocks noChangeAspect="1"/>
          </p:cNvPicPr>
          <p:nvPr/>
        </p:nvPicPr>
        <p:blipFill>
          <a:blip r:embed="rId3"/>
          <a:stretch>
            <a:fillRect/>
          </a:stretch>
        </p:blipFill>
        <p:spPr>
          <a:xfrm>
            <a:off x="1086658" y="3338902"/>
            <a:ext cx="1024467" cy="10427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7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6" name="Google Shape;456;p76"/>
          <p:cNvSpPr txBox="1"/>
          <p:nvPr/>
        </p:nvSpPr>
        <p:spPr>
          <a:xfrm>
            <a:off x="1412500" y="956700"/>
            <a:ext cx="7344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Av. Vitacura 2909 Oficina 714  </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Las Condes, Santiago, Chile  </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Tel: +56 2 32247478</a:t>
            </a:r>
            <a:endParaRPr sz="1100" b="0" i="0" u="none" strike="noStrike" cap="none">
              <a:solidFill>
                <a:schemeClr val="lt1"/>
              </a:solidFill>
              <a:latin typeface="Nunito"/>
              <a:ea typeface="Nunito"/>
              <a:cs typeface="Nunito"/>
              <a:sym typeface="Nunito"/>
            </a:endParaRPr>
          </a:p>
        </p:txBody>
      </p:sp>
      <p:sp>
        <p:nvSpPr>
          <p:cNvPr id="457" name="Google Shape;457;p76"/>
          <p:cNvSpPr txBox="1"/>
          <p:nvPr/>
        </p:nvSpPr>
        <p:spPr>
          <a:xfrm>
            <a:off x="1412500" y="1661325"/>
            <a:ext cx="7344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Av. Paseo de la República 3565, of 702</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San Isidro, Lima, Perú</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Tel: +51 960 922 420</a:t>
            </a:r>
            <a:endParaRPr sz="1100" b="0" i="0" u="none" strike="noStrike" cap="none">
              <a:solidFill>
                <a:schemeClr val="lt1"/>
              </a:solidFill>
              <a:latin typeface="Nunito"/>
              <a:ea typeface="Nunito"/>
              <a:cs typeface="Nunito"/>
              <a:sym typeface="Nunito"/>
            </a:endParaRPr>
          </a:p>
        </p:txBody>
      </p:sp>
      <p:sp>
        <p:nvSpPr>
          <p:cNvPr id="458" name="Google Shape;458;p76"/>
          <p:cNvSpPr txBox="1"/>
          <p:nvPr/>
        </p:nvSpPr>
        <p:spPr>
          <a:xfrm>
            <a:off x="1412500" y="2365950"/>
            <a:ext cx="73443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Av. Los Esteros 2 Solar 47 MZ. 20ª  </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Guayaquil, Ecuador</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r>
              <a:rPr lang="es-419" sz="1100" b="0" i="0" u="none" strike="noStrike" cap="none">
                <a:solidFill>
                  <a:schemeClr val="lt1"/>
                </a:solidFill>
                <a:latin typeface="Nunito"/>
                <a:ea typeface="Nunito"/>
                <a:cs typeface="Nunito"/>
                <a:sym typeface="Nunito"/>
              </a:rPr>
              <a:t>Tel: +42 184192</a:t>
            </a:r>
            <a:endParaRPr sz="1100" b="0" i="0" u="none" strike="noStrike" cap="none">
              <a:solidFill>
                <a:schemeClr val="lt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Nunito"/>
              <a:ea typeface="Nunito"/>
              <a:cs typeface="Nunito"/>
              <a:sym typeface="Nunito"/>
            </a:endParaRPr>
          </a:p>
        </p:txBody>
      </p:sp>
      <p:sp>
        <p:nvSpPr>
          <p:cNvPr id="459" name="Google Shape;459;p76"/>
          <p:cNvSpPr txBox="1"/>
          <p:nvPr/>
        </p:nvSpPr>
        <p:spPr>
          <a:xfrm>
            <a:off x="424925" y="466250"/>
            <a:ext cx="3000000" cy="3540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100"/>
              <a:buFont typeface="Arial"/>
              <a:buNone/>
            </a:pPr>
            <a:r>
              <a:rPr lang="es-419" sz="1100" b="1" i="0" u="none" strike="noStrike" cap="none">
                <a:solidFill>
                  <a:schemeClr val="lt1"/>
                </a:solidFill>
                <a:latin typeface="Nunito"/>
                <a:ea typeface="Nunito"/>
                <a:cs typeface="Nunito"/>
                <a:sym typeface="Nunito"/>
              </a:rPr>
              <a:t>DEUMAN®</a:t>
            </a:r>
            <a:endParaRPr sz="1400" b="0" i="0" u="none" strike="noStrike" cap="none">
              <a:solidFill>
                <a:schemeClr val="lt1"/>
              </a:solidFill>
              <a:latin typeface="Arial"/>
              <a:ea typeface="Arial"/>
              <a:cs typeface="Arial"/>
              <a:sym typeface="Arial"/>
            </a:endParaRPr>
          </a:p>
        </p:txBody>
      </p:sp>
      <p:sp>
        <p:nvSpPr>
          <p:cNvPr id="460" name="Google Shape;460;p76"/>
          <p:cNvSpPr txBox="1"/>
          <p:nvPr/>
        </p:nvSpPr>
        <p:spPr>
          <a:xfrm>
            <a:off x="424925" y="956700"/>
            <a:ext cx="655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419" sz="1100" b="1" i="0" u="none" strike="noStrike" cap="none">
                <a:solidFill>
                  <a:schemeClr val="lt1"/>
                </a:solidFill>
                <a:latin typeface="Nunito"/>
                <a:ea typeface="Nunito"/>
                <a:cs typeface="Nunito"/>
                <a:sym typeface="Nunito"/>
              </a:rPr>
              <a:t>CHILE</a:t>
            </a:r>
            <a:endParaRPr sz="1400" b="0" i="0" u="none" strike="noStrike" cap="none">
              <a:solidFill>
                <a:schemeClr val="lt1"/>
              </a:solidFill>
              <a:latin typeface="Arial"/>
              <a:ea typeface="Arial"/>
              <a:cs typeface="Arial"/>
              <a:sym typeface="Arial"/>
            </a:endParaRPr>
          </a:p>
        </p:txBody>
      </p:sp>
      <p:sp>
        <p:nvSpPr>
          <p:cNvPr id="461" name="Google Shape;461;p76"/>
          <p:cNvSpPr txBox="1"/>
          <p:nvPr/>
        </p:nvSpPr>
        <p:spPr>
          <a:xfrm>
            <a:off x="424925" y="1661325"/>
            <a:ext cx="6552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419" sz="1100" b="1" i="0" u="none" strike="noStrike" cap="none">
                <a:solidFill>
                  <a:schemeClr val="lt1"/>
                </a:solidFill>
                <a:latin typeface="Nunito"/>
                <a:ea typeface="Nunito"/>
                <a:cs typeface="Nunito"/>
                <a:sym typeface="Nunito"/>
              </a:rPr>
              <a:t>PERÚ</a:t>
            </a:r>
            <a:endParaRPr sz="1400" b="0" i="0" u="none" strike="noStrike" cap="none">
              <a:solidFill>
                <a:schemeClr val="lt1"/>
              </a:solidFill>
              <a:latin typeface="Arial"/>
              <a:ea typeface="Arial"/>
              <a:cs typeface="Arial"/>
              <a:sym typeface="Arial"/>
            </a:endParaRPr>
          </a:p>
        </p:txBody>
      </p:sp>
      <p:sp>
        <p:nvSpPr>
          <p:cNvPr id="462" name="Google Shape;462;p76"/>
          <p:cNvSpPr txBox="1"/>
          <p:nvPr/>
        </p:nvSpPr>
        <p:spPr>
          <a:xfrm>
            <a:off x="350900" y="2365950"/>
            <a:ext cx="917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s-419" sz="1100" b="1" i="0" u="none" strike="noStrike" cap="none">
                <a:solidFill>
                  <a:schemeClr val="lt1"/>
                </a:solidFill>
                <a:latin typeface="Nunito"/>
                <a:ea typeface="Nunito"/>
                <a:cs typeface="Nunito"/>
                <a:sym typeface="Nunito"/>
              </a:rPr>
              <a:t>ECUADOR</a:t>
            </a:r>
            <a:endParaRPr sz="1400" b="0" i="0" u="none" strike="noStrike" cap="none">
              <a:solidFill>
                <a:schemeClr val="lt1"/>
              </a:solidFill>
              <a:latin typeface="Arial"/>
              <a:ea typeface="Arial"/>
              <a:cs typeface="Arial"/>
              <a:sym typeface="Arial"/>
            </a:endParaRPr>
          </a:p>
        </p:txBody>
      </p:sp>
      <p:sp>
        <p:nvSpPr>
          <p:cNvPr id="463" name="Google Shape;463;p76"/>
          <p:cNvSpPr/>
          <p:nvPr/>
        </p:nvSpPr>
        <p:spPr>
          <a:xfrm>
            <a:off x="-6875" y="4849675"/>
            <a:ext cx="7698000" cy="20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64" name="Google Shape;464;p76"/>
          <p:cNvPicPr preferRelativeResize="0"/>
          <p:nvPr/>
        </p:nvPicPr>
        <p:blipFill rotWithShape="1">
          <a:blip r:embed="rId4">
            <a:alphaModFix/>
          </a:blip>
          <a:srcRect/>
          <a:stretch/>
        </p:blipFill>
        <p:spPr>
          <a:xfrm>
            <a:off x="7741450" y="4605875"/>
            <a:ext cx="1266199" cy="508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14c774357a2_1_0"/>
          <p:cNvPicPr preferRelativeResize="0"/>
          <p:nvPr/>
        </p:nvPicPr>
        <p:blipFill rotWithShape="1">
          <a:blip r:embed="rId3">
            <a:alphaModFix/>
          </a:blip>
          <a:srcRect l="3191" t="27407" r="36363" b="2407"/>
          <a:stretch/>
        </p:blipFill>
        <p:spPr>
          <a:xfrm>
            <a:off x="431802" y="1456267"/>
            <a:ext cx="5124553" cy="3232585"/>
          </a:xfrm>
          <a:prstGeom prst="rect">
            <a:avLst/>
          </a:prstGeom>
          <a:noFill/>
          <a:ln>
            <a:noFill/>
          </a:ln>
        </p:spPr>
      </p:pic>
      <p:sp>
        <p:nvSpPr>
          <p:cNvPr id="146" name="Google Shape;146;g14c774357a2_1_0"/>
          <p:cNvSpPr txBox="1"/>
          <p:nvPr/>
        </p:nvSpPr>
        <p:spPr>
          <a:xfrm flipH="1">
            <a:off x="5738176" y="2434034"/>
            <a:ext cx="2733000" cy="1342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419" sz="1600" b="0" i="0" u="none" strike="noStrike" cap="none">
                <a:solidFill>
                  <a:srgbClr val="1F669D"/>
                </a:solidFill>
                <a:latin typeface="Nunito"/>
                <a:ea typeface="Nunito"/>
                <a:cs typeface="Nunito"/>
                <a:sym typeface="Nunito"/>
              </a:rPr>
              <a:t>Nos ponen en una trayectoria de 2.7°C de calentamiento por encima de los niveles preindustriales</a:t>
            </a:r>
            <a:endParaRPr sz="1600" b="0" i="0" u="none" strike="noStrike" cap="none">
              <a:solidFill>
                <a:srgbClr val="1F669D"/>
              </a:solidFill>
              <a:latin typeface="Nunito"/>
              <a:ea typeface="Nunito"/>
              <a:cs typeface="Nunito"/>
              <a:sym typeface="Nunito"/>
            </a:endParaRPr>
          </a:p>
        </p:txBody>
      </p:sp>
      <p:sp>
        <p:nvSpPr>
          <p:cNvPr id="147" name="Google Shape;147;g14c774357a2_1_0"/>
          <p:cNvSpPr txBox="1">
            <a:spLocks noGrp="1"/>
          </p:cNvSpPr>
          <p:nvPr>
            <p:ph type="title" idx="4294967295"/>
          </p:nvPr>
        </p:nvSpPr>
        <p:spPr>
          <a:xfrm>
            <a:off x="311700" y="2671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s-419" b="0"/>
              <a:t>Escalamiento del cambio climático</a:t>
            </a:r>
            <a:endParaRPr b="0"/>
          </a:p>
        </p:txBody>
      </p:sp>
      <p:sp>
        <p:nvSpPr>
          <p:cNvPr id="148" name="Google Shape;148;g14c774357a2_1_0"/>
          <p:cNvSpPr/>
          <p:nvPr/>
        </p:nvSpPr>
        <p:spPr>
          <a:xfrm>
            <a:off x="479950" y="842075"/>
            <a:ext cx="5008500" cy="245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rgbClr val="FFFFFF"/>
                </a:solidFill>
                <a:latin typeface="Nunito"/>
                <a:ea typeface="Nunito"/>
                <a:cs typeface="Nunito"/>
                <a:sym typeface="Nunito"/>
              </a:rPr>
              <a:t>Las NDC aún no responden a los objetivos del acuerdo</a:t>
            </a:r>
            <a:endParaRPr sz="1400" b="0" i="0" u="none" strike="noStrike" cap="none">
              <a:solidFill>
                <a:srgbClr val="FFFFFF"/>
              </a:solidFill>
              <a:latin typeface="Nunito"/>
              <a:ea typeface="Nunito"/>
              <a:cs typeface="Nunito"/>
              <a:sym typeface="Nunito"/>
            </a:endParaRPr>
          </a:p>
        </p:txBody>
      </p:sp>
      <p:sp>
        <p:nvSpPr>
          <p:cNvPr id="149" name="Google Shape;149;g14c774357a2_1_0"/>
          <p:cNvSpPr/>
          <p:nvPr/>
        </p:nvSpPr>
        <p:spPr>
          <a:xfrm>
            <a:off x="479950" y="918275"/>
            <a:ext cx="50085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dirty="0">
                <a:solidFill>
                  <a:srgbClr val="FFFFFF"/>
                </a:solidFill>
                <a:latin typeface="Nunito"/>
                <a:ea typeface="Nunito"/>
                <a:cs typeface="Nunito"/>
                <a:sym typeface="Nunito"/>
              </a:rPr>
              <a:t>Las NDC aún no responden a los objetivos del acuerdo</a:t>
            </a:r>
            <a:endParaRPr sz="1400" b="0" i="0" u="none" strike="noStrike" cap="none" dirty="0">
              <a:solidFill>
                <a:srgbClr val="FFFFFF"/>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14c774357a2_1_8"/>
          <p:cNvPicPr preferRelativeResize="0"/>
          <p:nvPr/>
        </p:nvPicPr>
        <p:blipFill rotWithShape="1">
          <a:blip r:embed="rId3">
            <a:alphaModFix/>
          </a:blip>
          <a:srcRect/>
          <a:stretch/>
        </p:blipFill>
        <p:spPr>
          <a:xfrm>
            <a:off x="1079502" y="2282068"/>
            <a:ext cx="2045500" cy="1110270"/>
          </a:xfrm>
          <a:prstGeom prst="rect">
            <a:avLst/>
          </a:prstGeom>
          <a:noFill/>
          <a:ln>
            <a:noFill/>
          </a:ln>
        </p:spPr>
      </p:pic>
      <p:grpSp>
        <p:nvGrpSpPr>
          <p:cNvPr id="155" name="Google Shape;155;g14c774357a2_1_8"/>
          <p:cNvGrpSpPr/>
          <p:nvPr/>
        </p:nvGrpSpPr>
        <p:grpSpPr>
          <a:xfrm>
            <a:off x="3359026" y="1311053"/>
            <a:ext cx="1706238" cy="856118"/>
            <a:chOff x="181606" y="1101175"/>
            <a:chExt cx="2229794" cy="1025782"/>
          </a:xfrm>
        </p:grpSpPr>
        <p:sp>
          <p:nvSpPr>
            <p:cNvPr id="156" name="Google Shape;156;g14c774357a2_1_8"/>
            <p:cNvSpPr txBox="1"/>
            <p:nvPr/>
          </p:nvSpPr>
          <p:spPr>
            <a:xfrm>
              <a:off x="457200" y="1709057"/>
              <a:ext cx="1954200" cy="41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419" sz="1000" b="0" i="0" u="none" strike="noStrike" cap="none">
                  <a:solidFill>
                    <a:srgbClr val="295384"/>
                  </a:solidFill>
                  <a:latin typeface="Nunito"/>
                  <a:ea typeface="Nunito"/>
                  <a:cs typeface="Nunito"/>
                  <a:sym typeface="Nunito"/>
                </a:rPr>
                <a:t/>
              </a:r>
              <a:br>
                <a:rPr lang="es-419" sz="1000" b="0" i="0" u="none" strike="noStrike" cap="none">
                  <a:solidFill>
                    <a:srgbClr val="295384"/>
                  </a:solidFill>
                  <a:latin typeface="Nunito"/>
                  <a:ea typeface="Nunito"/>
                  <a:cs typeface="Nunito"/>
                  <a:sym typeface="Nunito"/>
                </a:rPr>
              </a:br>
              <a:r>
                <a:rPr lang="es-419" sz="1000" b="0" i="0" u="none" strike="noStrike" cap="none">
                  <a:solidFill>
                    <a:srgbClr val="295384"/>
                  </a:solidFill>
                  <a:latin typeface="Nunito"/>
                  <a:ea typeface="Nunito"/>
                  <a:cs typeface="Nunito"/>
                  <a:sym typeface="Nunito"/>
                </a:rPr>
                <a:t>Superar los 2 grados de calentamiento después del 2050 ocasionará cambios y efectos sin retorno o solución </a:t>
              </a:r>
              <a:endParaRPr sz="1000" b="0" i="0" u="none" strike="noStrike" cap="none">
                <a:solidFill>
                  <a:srgbClr val="365F91"/>
                </a:solidFill>
                <a:latin typeface="Nunito"/>
                <a:ea typeface="Nunito"/>
                <a:cs typeface="Nunito"/>
                <a:sym typeface="Nuni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
          <p:nvSpPr>
            <p:cNvPr id="157" name="Google Shape;157;g14c774357a2_1_8"/>
            <p:cNvSpPr txBox="1"/>
            <p:nvPr/>
          </p:nvSpPr>
          <p:spPr>
            <a:xfrm>
              <a:off x="181606" y="1101175"/>
              <a:ext cx="536400" cy="29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419" sz="1800" b="1" i="0" u="none" strike="noStrike" cap="none">
                  <a:solidFill>
                    <a:srgbClr val="89BB63"/>
                  </a:solidFill>
                  <a:latin typeface="Fira Sans Extra Condensed"/>
                  <a:ea typeface="Fira Sans Extra Condensed"/>
                  <a:cs typeface="Fira Sans Extra Condensed"/>
                  <a:sym typeface="Fira Sans Extra Condensed"/>
                </a:rPr>
                <a:t>01</a:t>
              </a:r>
              <a:endParaRPr sz="1800" b="1" i="0" u="none" strike="noStrike" cap="none">
                <a:solidFill>
                  <a:srgbClr val="89BB63"/>
                </a:solidFill>
                <a:latin typeface="Fira Sans Extra Condensed"/>
                <a:ea typeface="Fira Sans Extra Condensed"/>
                <a:cs typeface="Fira Sans Extra Condensed"/>
                <a:sym typeface="Fira Sans Extra Condensed"/>
              </a:endParaRPr>
            </a:p>
          </p:txBody>
        </p:sp>
      </p:grpSp>
      <p:grpSp>
        <p:nvGrpSpPr>
          <p:cNvPr id="158" name="Google Shape;158;g14c774357a2_1_8"/>
          <p:cNvGrpSpPr/>
          <p:nvPr/>
        </p:nvGrpSpPr>
        <p:grpSpPr>
          <a:xfrm>
            <a:off x="7194828" y="1311053"/>
            <a:ext cx="1677840" cy="856111"/>
            <a:chOff x="6732601" y="1101179"/>
            <a:chExt cx="2192682" cy="1025774"/>
          </a:xfrm>
        </p:grpSpPr>
        <p:sp>
          <p:nvSpPr>
            <p:cNvPr id="159" name="Google Shape;159;g14c774357a2_1_8"/>
            <p:cNvSpPr txBox="1"/>
            <p:nvPr/>
          </p:nvSpPr>
          <p:spPr>
            <a:xfrm>
              <a:off x="6732601" y="1709053"/>
              <a:ext cx="1954200" cy="41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419" sz="1000" b="0" i="0" u="none" strike="noStrike" cap="none">
                  <a:solidFill>
                    <a:srgbClr val="365F91"/>
                  </a:solidFill>
                  <a:latin typeface="Nunito"/>
                  <a:ea typeface="Nunito"/>
                  <a:cs typeface="Nunito"/>
                  <a:sym typeface="Nunito"/>
                </a:rPr>
                <a:t>La urgencia de la descarbonización generará presiones cada vez más evidentes como impuestos a las emisiones </a:t>
              </a:r>
              <a:endParaRPr sz="1000" b="0" i="0" u="none" strike="noStrike" cap="none">
                <a:solidFill>
                  <a:srgbClr val="365F91"/>
                </a:solidFill>
                <a:latin typeface="Nunito"/>
                <a:ea typeface="Nunito"/>
                <a:cs typeface="Nunito"/>
                <a:sym typeface="Nunito"/>
              </a:endParaRPr>
            </a:p>
          </p:txBody>
        </p:sp>
        <p:sp>
          <p:nvSpPr>
            <p:cNvPr id="160" name="Google Shape;160;g14c774357a2_1_8"/>
            <p:cNvSpPr txBox="1"/>
            <p:nvPr/>
          </p:nvSpPr>
          <p:spPr>
            <a:xfrm>
              <a:off x="8251783" y="1101179"/>
              <a:ext cx="673500" cy="299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s-419" sz="1800" b="1" i="0" u="none" strike="noStrike" cap="none">
                  <a:solidFill>
                    <a:srgbClr val="67B190"/>
                  </a:solidFill>
                  <a:latin typeface="Fira Sans Extra Condensed"/>
                  <a:ea typeface="Fira Sans Extra Condensed"/>
                  <a:cs typeface="Fira Sans Extra Condensed"/>
                  <a:sym typeface="Fira Sans Extra Condensed"/>
                </a:rPr>
                <a:t>02</a:t>
              </a:r>
              <a:endParaRPr sz="1800" b="1" i="0" u="none" strike="noStrike" cap="none">
                <a:solidFill>
                  <a:srgbClr val="67B190"/>
                </a:solidFill>
                <a:latin typeface="Fira Sans Extra Condensed"/>
                <a:ea typeface="Fira Sans Extra Condensed"/>
                <a:cs typeface="Fira Sans Extra Condensed"/>
                <a:sym typeface="Fira Sans Extra Condensed"/>
              </a:endParaRPr>
            </a:p>
          </p:txBody>
        </p:sp>
      </p:grpSp>
      <p:grpSp>
        <p:nvGrpSpPr>
          <p:cNvPr id="161" name="Google Shape;161;g14c774357a2_1_8"/>
          <p:cNvGrpSpPr/>
          <p:nvPr/>
        </p:nvGrpSpPr>
        <p:grpSpPr>
          <a:xfrm>
            <a:off x="3359035" y="3567525"/>
            <a:ext cx="1706221" cy="842161"/>
            <a:chOff x="181629" y="3420785"/>
            <a:chExt cx="2229771" cy="1009059"/>
          </a:xfrm>
        </p:grpSpPr>
        <p:sp>
          <p:nvSpPr>
            <p:cNvPr id="162" name="Google Shape;162;g14c774357a2_1_8"/>
            <p:cNvSpPr txBox="1"/>
            <p:nvPr/>
          </p:nvSpPr>
          <p:spPr>
            <a:xfrm>
              <a:off x="457200" y="4017644"/>
              <a:ext cx="1954200" cy="41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419" sz="1000" b="0" i="0" u="none" strike="noStrike" cap="none">
                  <a:solidFill>
                    <a:srgbClr val="365F91"/>
                  </a:solidFill>
                  <a:latin typeface="Nunito"/>
                  <a:ea typeface="Nunito"/>
                  <a:cs typeface="Nunito"/>
                  <a:sym typeface="Nunito"/>
                </a:rPr>
                <a:t>Los países y muchas organizaciones empiezan a trazar metas y planes de descarbonización al 2050</a:t>
              </a:r>
              <a:endParaRPr sz="1400" b="0" i="0" u="none" strike="noStrike" cap="none">
                <a:solidFill>
                  <a:srgbClr val="000000"/>
                </a:solidFill>
                <a:latin typeface="Roboto"/>
                <a:ea typeface="Roboto"/>
                <a:cs typeface="Roboto"/>
                <a:sym typeface="Roboto"/>
              </a:endParaRPr>
            </a:p>
          </p:txBody>
        </p:sp>
        <p:sp>
          <p:nvSpPr>
            <p:cNvPr id="163" name="Google Shape;163;g14c774357a2_1_8"/>
            <p:cNvSpPr txBox="1"/>
            <p:nvPr/>
          </p:nvSpPr>
          <p:spPr>
            <a:xfrm>
              <a:off x="181629" y="3420785"/>
              <a:ext cx="591000" cy="299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419" sz="1800" b="1" i="0" u="none" strike="noStrike" cap="none">
                  <a:solidFill>
                    <a:srgbClr val="69B9EC"/>
                  </a:solidFill>
                  <a:latin typeface="Fira Sans Extra Condensed"/>
                  <a:ea typeface="Fira Sans Extra Condensed"/>
                  <a:cs typeface="Fira Sans Extra Condensed"/>
                  <a:sym typeface="Fira Sans Extra Condensed"/>
                </a:rPr>
                <a:t>03</a:t>
              </a:r>
              <a:endParaRPr sz="1800" b="1" i="0" u="none" strike="noStrike" cap="none">
                <a:solidFill>
                  <a:srgbClr val="69B9EC"/>
                </a:solidFill>
                <a:latin typeface="Fira Sans Extra Condensed"/>
                <a:ea typeface="Fira Sans Extra Condensed"/>
                <a:cs typeface="Fira Sans Extra Condensed"/>
                <a:sym typeface="Fira Sans Extra Condensed"/>
              </a:endParaRPr>
            </a:p>
          </p:txBody>
        </p:sp>
      </p:grpSp>
      <p:grpSp>
        <p:nvGrpSpPr>
          <p:cNvPr id="164" name="Google Shape;164;g14c774357a2_1_8"/>
          <p:cNvGrpSpPr/>
          <p:nvPr/>
        </p:nvGrpSpPr>
        <p:grpSpPr>
          <a:xfrm>
            <a:off x="7194828" y="3567528"/>
            <a:ext cx="1677836" cy="837534"/>
            <a:chOff x="6732599" y="3420760"/>
            <a:chExt cx="2192677" cy="1003516"/>
          </a:xfrm>
        </p:grpSpPr>
        <p:sp>
          <p:nvSpPr>
            <p:cNvPr id="165" name="Google Shape;165;g14c774357a2_1_8"/>
            <p:cNvSpPr txBox="1"/>
            <p:nvPr/>
          </p:nvSpPr>
          <p:spPr>
            <a:xfrm>
              <a:off x="6732599" y="4012076"/>
              <a:ext cx="1954200" cy="41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419" sz="1000" b="0" i="0" u="none" strike="noStrike" cap="none">
                  <a:solidFill>
                    <a:srgbClr val="365F91"/>
                  </a:solidFill>
                  <a:latin typeface="Nunito"/>
                  <a:ea typeface="Nunito"/>
                  <a:cs typeface="Nunito"/>
                  <a:sym typeface="Nunito"/>
                </a:rPr>
                <a:t>Esta carrera puede traer efectos en las operaciones y en la imagen de las empresas</a:t>
              </a:r>
              <a:endParaRPr sz="1100" b="0" i="0" u="none" strike="noStrike" cap="none">
                <a:solidFill>
                  <a:srgbClr val="000000"/>
                </a:solidFill>
                <a:latin typeface="Roboto"/>
                <a:ea typeface="Roboto"/>
                <a:cs typeface="Roboto"/>
                <a:sym typeface="Roboto"/>
              </a:endParaRPr>
            </a:p>
          </p:txBody>
        </p:sp>
        <p:sp>
          <p:nvSpPr>
            <p:cNvPr id="166" name="Google Shape;166;g14c774357a2_1_8"/>
            <p:cNvSpPr txBox="1"/>
            <p:nvPr/>
          </p:nvSpPr>
          <p:spPr>
            <a:xfrm>
              <a:off x="8251776" y="3420760"/>
              <a:ext cx="673500" cy="2991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s-419" sz="1800" b="1" i="0" u="none" strike="noStrike" cap="none">
                  <a:solidFill>
                    <a:srgbClr val="5F9BC9"/>
                  </a:solidFill>
                  <a:latin typeface="Fira Sans Extra Condensed"/>
                  <a:ea typeface="Fira Sans Extra Condensed"/>
                  <a:cs typeface="Fira Sans Extra Condensed"/>
                  <a:sym typeface="Fira Sans Extra Condensed"/>
                </a:rPr>
                <a:t>04</a:t>
              </a:r>
              <a:endParaRPr sz="1800" b="1" i="0" u="none" strike="noStrike" cap="none">
                <a:solidFill>
                  <a:srgbClr val="5F9BC9"/>
                </a:solidFill>
                <a:latin typeface="Fira Sans Extra Condensed"/>
                <a:ea typeface="Fira Sans Extra Condensed"/>
                <a:cs typeface="Fira Sans Extra Condensed"/>
                <a:sym typeface="Fira Sans Extra Condensed"/>
              </a:endParaRPr>
            </a:p>
          </p:txBody>
        </p:sp>
      </p:grpSp>
      <p:sp>
        <p:nvSpPr>
          <p:cNvPr id="167" name="Google Shape;167;g14c774357a2_1_8"/>
          <p:cNvSpPr/>
          <p:nvPr/>
        </p:nvSpPr>
        <p:spPr>
          <a:xfrm>
            <a:off x="6238764" y="1367646"/>
            <a:ext cx="515400" cy="572700"/>
          </a:xfrm>
          <a:prstGeom prst="ellipse">
            <a:avLst/>
          </a:prstGeom>
          <a:solidFill>
            <a:srgbClr val="89BB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14c774357a2_1_8"/>
          <p:cNvSpPr/>
          <p:nvPr/>
        </p:nvSpPr>
        <p:spPr>
          <a:xfrm>
            <a:off x="5507183" y="2167192"/>
            <a:ext cx="515400" cy="534900"/>
          </a:xfrm>
          <a:prstGeom prst="ellipse">
            <a:avLst/>
          </a:prstGeom>
          <a:solidFill>
            <a:srgbClr val="67B1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14c774357a2_1_8"/>
          <p:cNvSpPr/>
          <p:nvPr/>
        </p:nvSpPr>
        <p:spPr>
          <a:xfrm>
            <a:off x="6238764" y="2966688"/>
            <a:ext cx="515400" cy="572700"/>
          </a:xfrm>
          <a:prstGeom prst="ellipse">
            <a:avLst/>
          </a:prstGeom>
          <a:solidFill>
            <a:srgbClr val="69B9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g14c774357a2_1_8"/>
          <p:cNvSpPr/>
          <p:nvPr/>
        </p:nvSpPr>
        <p:spPr>
          <a:xfrm>
            <a:off x="5507183" y="3766232"/>
            <a:ext cx="515400" cy="534900"/>
          </a:xfrm>
          <a:prstGeom prst="ellipse">
            <a:avLst/>
          </a:prstGeom>
          <a:solidFill>
            <a:srgbClr val="5F9B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1" name="Google Shape;171;g14c774357a2_1_8"/>
          <p:cNvCxnSpPr>
            <a:stCxn id="157" idx="3"/>
            <a:endCxn id="167" idx="2"/>
          </p:cNvCxnSpPr>
          <p:nvPr/>
        </p:nvCxnSpPr>
        <p:spPr>
          <a:xfrm>
            <a:off x="3769479" y="1435867"/>
            <a:ext cx="2469300" cy="218100"/>
          </a:xfrm>
          <a:prstGeom prst="bentConnector3">
            <a:avLst>
              <a:gd name="adj1" fmla="val 50000"/>
            </a:avLst>
          </a:prstGeom>
          <a:noFill/>
          <a:ln w="9525" cap="flat" cmpd="sng">
            <a:solidFill>
              <a:srgbClr val="666666"/>
            </a:solidFill>
            <a:prstDash val="dot"/>
            <a:round/>
            <a:headEnd type="oval" w="med" len="med"/>
            <a:tailEnd type="none" w="sm" len="sm"/>
          </a:ln>
        </p:spPr>
      </p:cxnSp>
      <p:cxnSp>
        <p:nvCxnSpPr>
          <p:cNvPr id="172" name="Google Shape;172;g14c774357a2_1_8"/>
          <p:cNvCxnSpPr>
            <a:stCxn id="160" idx="1"/>
            <a:endCxn id="168" idx="6"/>
          </p:cNvCxnSpPr>
          <p:nvPr/>
        </p:nvCxnSpPr>
        <p:spPr>
          <a:xfrm flipH="1">
            <a:off x="6022706" y="1435867"/>
            <a:ext cx="2334600" cy="998700"/>
          </a:xfrm>
          <a:prstGeom prst="bentConnector3">
            <a:avLst>
              <a:gd name="adj1" fmla="val 50003"/>
            </a:avLst>
          </a:prstGeom>
          <a:noFill/>
          <a:ln w="9525" cap="flat" cmpd="sng">
            <a:solidFill>
              <a:srgbClr val="666666"/>
            </a:solidFill>
            <a:prstDash val="dot"/>
            <a:round/>
            <a:headEnd type="oval" w="med" len="med"/>
            <a:tailEnd type="none" w="sm" len="sm"/>
          </a:ln>
        </p:spPr>
      </p:cxnSp>
      <p:cxnSp>
        <p:nvCxnSpPr>
          <p:cNvPr id="173" name="Google Shape;173;g14c774357a2_1_8"/>
          <p:cNvCxnSpPr>
            <a:stCxn id="163" idx="3"/>
            <a:endCxn id="169" idx="2"/>
          </p:cNvCxnSpPr>
          <p:nvPr/>
        </p:nvCxnSpPr>
        <p:spPr>
          <a:xfrm rot="10800000" flipH="1">
            <a:off x="3811268" y="3253140"/>
            <a:ext cx="2427600" cy="439200"/>
          </a:xfrm>
          <a:prstGeom prst="bentConnector3">
            <a:avLst>
              <a:gd name="adj1" fmla="val 49998"/>
            </a:avLst>
          </a:prstGeom>
          <a:noFill/>
          <a:ln w="9525" cap="flat" cmpd="sng">
            <a:solidFill>
              <a:srgbClr val="666666"/>
            </a:solidFill>
            <a:prstDash val="dot"/>
            <a:round/>
            <a:headEnd type="oval" w="med" len="med"/>
            <a:tailEnd type="none" w="sm" len="sm"/>
          </a:ln>
        </p:spPr>
      </p:cxnSp>
      <p:cxnSp>
        <p:nvCxnSpPr>
          <p:cNvPr id="174" name="Google Shape;174;g14c774357a2_1_8"/>
          <p:cNvCxnSpPr>
            <a:stCxn id="166" idx="1"/>
            <a:endCxn id="170" idx="6"/>
          </p:cNvCxnSpPr>
          <p:nvPr/>
        </p:nvCxnSpPr>
        <p:spPr>
          <a:xfrm flipH="1">
            <a:off x="6022703" y="3692342"/>
            <a:ext cx="2334600" cy="341400"/>
          </a:xfrm>
          <a:prstGeom prst="bentConnector3">
            <a:avLst>
              <a:gd name="adj1" fmla="val 50003"/>
            </a:avLst>
          </a:prstGeom>
          <a:noFill/>
          <a:ln w="9525" cap="flat" cmpd="sng">
            <a:solidFill>
              <a:srgbClr val="666666"/>
            </a:solidFill>
            <a:prstDash val="dot"/>
            <a:round/>
            <a:headEnd type="oval" w="med" len="med"/>
            <a:tailEnd type="none" w="sm" len="sm"/>
          </a:ln>
        </p:spPr>
      </p:cxnSp>
      <p:cxnSp>
        <p:nvCxnSpPr>
          <p:cNvPr id="175" name="Google Shape;175;g14c774357a2_1_8"/>
          <p:cNvCxnSpPr>
            <a:stCxn id="167" idx="3"/>
            <a:endCxn id="168" idx="7"/>
          </p:cNvCxnSpPr>
          <p:nvPr/>
        </p:nvCxnSpPr>
        <p:spPr>
          <a:xfrm flipH="1">
            <a:off x="5947043" y="1856476"/>
            <a:ext cx="367200" cy="389100"/>
          </a:xfrm>
          <a:prstGeom prst="straightConnector1">
            <a:avLst/>
          </a:prstGeom>
          <a:noFill/>
          <a:ln w="9525" cap="flat" cmpd="sng">
            <a:solidFill>
              <a:srgbClr val="666666"/>
            </a:solidFill>
            <a:prstDash val="solid"/>
            <a:round/>
            <a:headEnd type="none" w="sm" len="sm"/>
            <a:tailEnd type="none" w="sm" len="sm"/>
          </a:ln>
        </p:spPr>
      </p:cxnSp>
      <p:cxnSp>
        <p:nvCxnSpPr>
          <p:cNvPr id="176" name="Google Shape;176;g14c774357a2_1_8"/>
          <p:cNvCxnSpPr>
            <a:stCxn id="168" idx="5"/>
            <a:endCxn id="169" idx="1"/>
          </p:cNvCxnSpPr>
          <p:nvPr/>
        </p:nvCxnSpPr>
        <p:spPr>
          <a:xfrm>
            <a:off x="5947104" y="2623758"/>
            <a:ext cx="367200" cy="426900"/>
          </a:xfrm>
          <a:prstGeom prst="straightConnector1">
            <a:avLst/>
          </a:prstGeom>
          <a:noFill/>
          <a:ln w="9525" cap="flat" cmpd="sng">
            <a:solidFill>
              <a:srgbClr val="666666"/>
            </a:solidFill>
            <a:prstDash val="solid"/>
            <a:round/>
            <a:headEnd type="none" w="sm" len="sm"/>
            <a:tailEnd type="none" w="sm" len="sm"/>
          </a:ln>
        </p:spPr>
      </p:cxnSp>
      <p:cxnSp>
        <p:nvCxnSpPr>
          <p:cNvPr id="177" name="Google Shape;177;g14c774357a2_1_8"/>
          <p:cNvCxnSpPr>
            <a:stCxn id="169" idx="3"/>
            <a:endCxn id="170" idx="7"/>
          </p:cNvCxnSpPr>
          <p:nvPr/>
        </p:nvCxnSpPr>
        <p:spPr>
          <a:xfrm flipH="1">
            <a:off x="5947043" y="3455518"/>
            <a:ext cx="367200" cy="389100"/>
          </a:xfrm>
          <a:prstGeom prst="straightConnector1">
            <a:avLst/>
          </a:prstGeom>
          <a:noFill/>
          <a:ln w="9525" cap="flat" cmpd="sng">
            <a:solidFill>
              <a:srgbClr val="666666"/>
            </a:solidFill>
            <a:prstDash val="solid"/>
            <a:round/>
            <a:headEnd type="none" w="sm" len="sm"/>
            <a:tailEnd type="none" w="sm" len="sm"/>
          </a:ln>
        </p:spPr>
      </p:cxnSp>
      <p:grpSp>
        <p:nvGrpSpPr>
          <p:cNvPr id="178" name="Google Shape;178;g14c774357a2_1_8"/>
          <p:cNvGrpSpPr/>
          <p:nvPr/>
        </p:nvGrpSpPr>
        <p:grpSpPr>
          <a:xfrm>
            <a:off x="5586986" y="2278908"/>
            <a:ext cx="315057" cy="306072"/>
            <a:chOff x="3196478" y="2287964"/>
            <a:chExt cx="386763" cy="366729"/>
          </a:xfrm>
        </p:grpSpPr>
        <p:sp>
          <p:nvSpPr>
            <p:cNvPr id="179" name="Google Shape;179;g14c774357a2_1_8"/>
            <p:cNvSpPr/>
            <p:nvPr/>
          </p:nvSpPr>
          <p:spPr>
            <a:xfrm>
              <a:off x="3250220" y="2359690"/>
              <a:ext cx="261945" cy="224065"/>
            </a:xfrm>
            <a:custGeom>
              <a:avLst/>
              <a:gdLst/>
              <a:ahLst/>
              <a:cxnLst/>
              <a:rect l="l" t="t" r="r" b="b"/>
              <a:pathLst>
                <a:path w="7662" h="6554" extrusionOk="0">
                  <a:moveTo>
                    <a:pt x="4394" y="798"/>
                  </a:moveTo>
                  <a:cubicBezTo>
                    <a:pt x="4555" y="798"/>
                    <a:pt x="4716" y="905"/>
                    <a:pt x="4716" y="1119"/>
                  </a:cubicBezTo>
                  <a:lnTo>
                    <a:pt x="4716" y="3144"/>
                  </a:lnTo>
                  <a:lnTo>
                    <a:pt x="6121" y="4549"/>
                  </a:lnTo>
                  <a:cubicBezTo>
                    <a:pt x="6240" y="4668"/>
                    <a:pt x="6240" y="4882"/>
                    <a:pt x="6121" y="5001"/>
                  </a:cubicBezTo>
                  <a:lnTo>
                    <a:pt x="6097" y="5001"/>
                  </a:lnTo>
                  <a:cubicBezTo>
                    <a:pt x="6038" y="5061"/>
                    <a:pt x="5960" y="5090"/>
                    <a:pt x="5880" y="5090"/>
                  </a:cubicBezTo>
                  <a:cubicBezTo>
                    <a:pt x="5799" y="5090"/>
                    <a:pt x="5716" y="5061"/>
                    <a:pt x="5645" y="5001"/>
                  </a:cubicBezTo>
                  <a:lnTo>
                    <a:pt x="4168" y="3501"/>
                  </a:lnTo>
                  <a:cubicBezTo>
                    <a:pt x="4097" y="3453"/>
                    <a:pt x="4073" y="3358"/>
                    <a:pt x="4073" y="3286"/>
                  </a:cubicBezTo>
                  <a:lnTo>
                    <a:pt x="4073" y="1119"/>
                  </a:lnTo>
                  <a:cubicBezTo>
                    <a:pt x="4073" y="905"/>
                    <a:pt x="4234" y="798"/>
                    <a:pt x="4394" y="798"/>
                  </a:cubicBezTo>
                  <a:close/>
                  <a:moveTo>
                    <a:pt x="4382" y="0"/>
                  </a:moveTo>
                  <a:cubicBezTo>
                    <a:pt x="1453" y="0"/>
                    <a:pt x="1" y="3525"/>
                    <a:pt x="2072" y="5596"/>
                  </a:cubicBezTo>
                  <a:cubicBezTo>
                    <a:pt x="2741" y="6257"/>
                    <a:pt x="3560" y="6554"/>
                    <a:pt x="4363" y="6554"/>
                  </a:cubicBezTo>
                  <a:cubicBezTo>
                    <a:pt x="6049" y="6554"/>
                    <a:pt x="7661" y="5247"/>
                    <a:pt x="7645" y="3263"/>
                  </a:cubicBezTo>
                  <a:cubicBezTo>
                    <a:pt x="7645" y="1453"/>
                    <a:pt x="6169" y="0"/>
                    <a:pt x="438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14c774357a2_1_8"/>
            <p:cNvSpPr/>
            <p:nvPr/>
          </p:nvSpPr>
          <p:spPr>
            <a:xfrm>
              <a:off x="3196478" y="2287964"/>
              <a:ext cx="386763" cy="366729"/>
            </a:xfrm>
            <a:custGeom>
              <a:avLst/>
              <a:gdLst/>
              <a:ahLst/>
              <a:cxnLst/>
              <a:rect l="l" t="t" r="r" b="b"/>
              <a:pathLst>
                <a:path w="11313" h="10727" extrusionOk="0">
                  <a:moveTo>
                    <a:pt x="5921" y="1451"/>
                  </a:moveTo>
                  <a:cubicBezTo>
                    <a:pt x="7929" y="1451"/>
                    <a:pt x="9860" y="3007"/>
                    <a:pt x="9860" y="5361"/>
                  </a:cubicBezTo>
                  <a:cubicBezTo>
                    <a:pt x="9860" y="7504"/>
                    <a:pt x="8098" y="9266"/>
                    <a:pt x="5954" y="9266"/>
                  </a:cubicBezTo>
                  <a:cubicBezTo>
                    <a:pt x="2478" y="9266"/>
                    <a:pt x="739" y="5051"/>
                    <a:pt x="3192" y="2598"/>
                  </a:cubicBezTo>
                  <a:cubicBezTo>
                    <a:pt x="3985" y="1805"/>
                    <a:pt x="4961" y="1451"/>
                    <a:pt x="5921" y="1451"/>
                  </a:cubicBezTo>
                  <a:close/>
                  <a:moveTo>
                    <a:pt x="5942" y="0"/>
                  </a:moveTo>
                  <a:cubicBezTo>
                    <a:pt x="4909" y="0"/>
                    <a:pt x="3869" y="298"/>
                    <a:pt x="2954" y="907"/>
                  </a:cubicBezTo>
                  <a:cubicBezTo>
                    <a:pt x="834" y="2336"/>
                    <a:pt x="1" y="5051"/>
                    <a:pt x="1001" y="7409"/>
                  </a:cubicBezTo>
                  <a:cubicBezTo>
                    <a:pt x="1842" y="9438"/>
                    <a:pt x="3812" y="10727"/>
                    <a:pt x="5939" y="10727"/>
                  </a:cubicBezTo>
                  <a:cubicBezTo>
                    <a:pt x="6283" y="10727"/>
                    <a:pt x="6631" y="10693"/>
                    <a:pt x="6978" y="10624"/>
                  </a:cubicBezTo>
                  <a:cubicBezTo>
                    <a:pt x="9503" y="10124"/>
                    <a:pt x="11289" y="7909"/>
                    <a:pt x="11289" y="5361"/>
                  </a:cubicBezTo>
                  <a:cubicBezTo>
                    <a:pt x="11313" y="3932"/>
                    <a:pt x="10741" y="2574"/>
                    <a:pt x="9741" y="1574"/>
                  </a:cubicBezTo>
                  <a:cubicBezTo>
                    <a:pt x="8704" y="537"/>
                    <a:pt x="7330" y="0"/>
                    <a:pt x="59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 name="Google Shape;181;g14c774357a2_1_8"/>
          <p:cNvGrpSpPr/>
          <p:nvPr/>
        </p:nvGrpSpPr>
        <p:grpSpPr>
          <a:xfrm>
            <a:off x="6312081" y="3072424"/>
            <a:ext cx="368359" cy="361278"/>
            <a:chOff x="7943978" y="4047938"/>
            <a:chExt cx="385999" cy="361278"/>
          </a:xfrm>
        </p:grpSpPr>
        <p:sp>
          <p:nvSpPr>
            <p:cNvPr id="182" name="Google Shape;182;g14c774357a2_1_8"/>
            <p:cNvSpPr/>
            <p:nvPr/>
          </p:nvSpPr>
          <p:spPr>
            <a:xfrm>
              <a:off x="8005867" y="4331599"/>
              <a:ext cx="229671" cy="77617"/>
            </a:xfrm>
            <a:custGeom>
              <a:avLst/>
              <a:gdLst/>
              <a:ahLst/>
              <a:cxnLst/>
              <a:rect l="l" t="t" r="r" b="b"/>
              <a:pathLst>
                <a:path w="6717" h="2270" extrusionOk="0">
                  <a:moveTo>
                    <a:pt x="1205" y="0"/>
                  </a:moveTo>
                  <a:cubicBezTo>
                    <a:pt x="1178" y="0"/>
                    <a:pt x="1150" y="3"/>
                    <a:pt x="1120" y="10"/>
                  </a:cubicBezTo>
                  <a:lnTo>
                    <a:pt x="263" y="225"/>
                  </a:lnTo>
                  <a:cubicBezTo>
                    <a:pt x="120" y="249"/>
                    <a:pt x="1" y="368"/>
                    <a:pt x="25" y="511"/>
                  </a:cubicBezTo>
                  <a:lnTo>
                    <a:pt x="25" y="1392"/>
                  </a:lnTo>
                  <a:cubicBezTo>
                    <a:pt x="25" y="1594"/>
                    <a:pt x="179" y="1695"/>
                    <a:pt x="334" y="1695"/>
                  </a:cubicBezTo>
                  <a:cubicBezTo>
                    <a:pt x="489" y="1695"/>
                    <a:pt x="644" y="1594"/>
                    <a:pt x="644" y="1392"/>
                  </a:cubicBezTo>
                  <a:lnTo>
                    <a:pt x="644" y="1201"/>
                  </a:lnTo>
                  <a:cubicBezTo>
                    <a:pt x="1574" y="1908"/>
                    <a:pt x="2698" y="2270"/>
                    <a:pt x="3830" y="2270"/>
                  </a:cubicBezTo>
                  <a:cubicBezTo>
                    <a:pt x="4757" y="2270"/>
                    <a:pt x="5690" y="2028"/>
                    <a:pt x="6526" y="1535"/>
                  </a:cubicBezTo>
                  <a:cubicBezTo>
                    <a:pt x="6669" y="1463"/>
                    <a:pt x="6716" y="1249"/>
                    <a:pt x="6621" y="1106"/>
                  </a:cubicBezTo>
                  <a:lnTo>
                    <a:pt x="6621" y="1106"/>
                  </a:lnTo>
                  <a:lnTo>
                    <a:pt x="6645" y="1130"/>
                  </a:lnTo>
                  <a:cubicBezTo>
                    <a:pt x="6582" y="1020"/>
                    <a:pt x="6479" y="962"/>
                    <a:pt x="6375" y="962"/>
                  </a:cubicBezTo>
                  <a:cubicBezTo>
                    <a:pt x="6320" y="962"/>
                    <a:pt x="6265" y="978"/>
                    <a:pt x="6216" y="1011"/>
                  </a:cubicBezTo>
                  <a:cubicBezTo>
                    <a:pt x="5475" y="1445"/>
                    <a:pt x="4654" y="1658"/>
                    <a:pt x="3839" y="1658"/>
                  </a:cubicBezTo>
                  <a:cubicBezTo>
                    <a:pt x="2820" y="1658"/>
                    <a:pt x="1810" y="1325"/>
                    <a:pt x="977" y="677"/>
                  </a:cubicBezTo>
                  <a:lnTo>
                    <a:pt x="1263" y="606"/>
                  </a:lnTo>
                  <a:cubicBezTo>
                    <a:pt x="1638" y="518"/>
                    <a:pt x="1543" y="0"/>
                    <a:pt x="12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14c774357a2_1_8"/>
            <p:cNvSpPr/>
            <p:nvPr/>
          </p:nvSpPr>
          <p:spPr>
            <a:xfrm>
              <a:off x="7943978" y="4098235"/>
              <a:ext cx="92354" cy="228064"/>
            </a:xfrm>
            <a:custGeom>
              <a:avLst/>
              <a:gdLst/>
              <a:ahLst/>
              <a:cxnLst/>
              <a:rect l="l" t="t" r="r" b="b"/>
              <a:pathLst>
                <a:path w="2701" h="6670" extrusionOk="0">
                  <a:moveTo>
                    <a:pt x="1263" y="1"/>
                  </a:moveTo>
                  <a:cubicBezTo>
                    <a:pt x="834" y="1"/>
                    <a:pt x="834" y="620"/>
                    <a:pt x="1263" y="620"/>
                  </a:cubicBezTo>
                  <a:lnTo>
                    <a:pt x="1454" y="620"/>
                  </a:lnTo>
                  <a:cubicBezTo>
                    <a:pt x="144" y="2311"/>
                    <a:pt x="1" y="4645"/>
                    <a:pt x="1096" y="6502"/>
                  </a:cubicBezTo>
                  <a:cubicBezTo>
                    <a:pt x="1159" y="6612"/>
                    <a:pt x="1263" y="6670"/>
                    <a:pt x="1367" y="6670"/>
                  </a:cubicBezTo>
                  <a:cubicBezTo>
                    <a:pt x="1421" y="6670"/>
                    <a:pt x="1476" y="6654"/>
                    <a:pt x="1525" y="6621"/>
                  </a:cubicBezTo>
                  <a:cubicBezTo>
                    <a:pt x="1668" y="6526"/>
                    <a:pt x="1739" y="6335"/>
                    <a:pt x="1644" y="6192"/>
                  </a:cubicBezTo>
                  <a:cubicBezTo>
                    <a:pt x="668" y="4549"/>
                    <a:pt x="787" y="2477"/>
                    <a:pt x="1977" y="953"/>
                  </a:cubicBezTo>
                  <a:lnTo>
                    <a:pt x="2049" y="1263"/>
                  </a:lnTo>
                  <a:cubicBezTo>
                    <a:pt x="2088" y="1419"/>
                    <a:pt x="2211" y="1487"/>
                    <a:pt x="2336" y="1487"/>
                  </a:cubicBezTo>
                  <a:cubicBezTo>
                    <a:pt x="2516" y="1487"/>
                    <a:pt x="2701" y="1345"/>
                    <a:pt x="2644" y="1120"/>
                  </a:cubicBezTo>
                  <a:lnTo>
                    <a:pt x="2430" y="239"/>
                  </a:lnTo>
                  <a:cubicBezTo>
                    <a:pt x="2406" y="96"/>
                    <a:pt x="2287" y="1"/>
                    <a:pt x="21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14c774357a2_1_8"/>
            <p:cNvSpPr/>
            <p:nvPr/>
          </p:nvSpPr>
          <p:spPr>
            <a:xfrm>
              <a:off x="8038452" y="4047938"/>
              <a:ext cx="229671" cy="78369"/>
            </a:xfrm>
            <a:custGeom>
              <a:avLst/>
              <a:gdLst/>
              <a:ahLst/>
              <a:cxnLst/>
              <a:rect l="l" t="t" r="r" b="b"/>
              <a:pathLst>
                <a:path w="6717" h="2292" extrusionOk="0">
                  <a:moveTo>
                    <a:pt x="2880" y="0"/>
                  </a:moveTo>
                  <a:cubicBezTo>
                    <a:pt x="1958" y="0"/>
                    <a:pt x="1036" y="243"/>
                    <a:pt x="215" y="734"/>
                  </a:cubicBezTo>
                  <a:cubicBezTo>
                    <a:pt x="48" y="829"/>
                    <a:pt x="0" y="1019"/>
                    <a:pt x="96" y="1162"/>
                  </a:cubicBezTo>
                  <a:cubicBezTo>
                    <a:pt x="143" y="1272"/>
                    <a:pt x="251" y="1330"/>
                    <a:pt x="361" y="1330"/>
                  </a:cubicBezTo>
                  <a:cubicBezTo>
                    <a:pt x="418" y="1330"/>
                    <a:pt x="475" y="1314"/>
                    <a:pt x="524" y="1281"/>
                  </a:cubicBezTo>
                  <a:cubicBezTo>
                    <a:pt x="1260" y="844"/>
                    <a:pt x="2082" y="626"/>
                    <a:pt x="2902" y="626"/>
                  </a:cubicBezTo>
                  <a:cubicBezTo>
                    <a:pt x="3913" y="626"/>
                    <a:pt x="4922" y="957"/>
                    <a:pt x="5763" y="1615"/>
                  </a:cubicBezTo>
                  <a:lnTo>
                    <a:pt x="5454" y="1686"/>
                  </a:lnTo>
                  <a:cubicBezTo>
                    <a:pt x="5079" y="1774"/>
                    <a:pt x="5174" y="2292"/>
                    <a:pt x="5512" y="2292"/>
                  </a:cubicBezTo>
                  <a:cubicBezTo>
                    <a:pt x="5539" y="2292"/>
                    <a:pt x="5567" y="2288"/>
                    <a:pt x="5597" y="2281"/>
                  </a:cubicBezTo>
                  <a:lnTo>
                    <a:pt x="6478" y="2067"/>
                  </a:lnTo>
                  <a:cubicBezTo>
                    <a:pt x="6621" y="2043"/>
                    <a:pt x="6716" y="1924"/>
                    <a:pt x="6716" y="1781"/>
                  </a:cubicBezTo>
                  <a:lnTo>
                    <a:pt x="6716" y="900"/>
                  </a:lnTo>
                  <a:cubicBezTo>
                    <a:pt x="6716" y="734"/>
                    <a:pt x="6573" y="614"/>
                    <a:pt x="6406" y="614"/>
                  </a:cubicBezTo>
                  <a:cubicBezTo>
                    <a:pt x="6240" y="614"/>
                    <a:pt x="6097" y="734"/>
                    <a:pt x="6097" y="900"/>
                  </a:cubicBezTo>
                  <a:lnTo>
                    <a:pt x="6097" y="1091"/>
                  </a:lnTo>
                  <a:cubicBezTo>
                    <a:pt x="5151" y="368"/>
                    <a:pt x="4016" y="0"/>
                    <a:pt x="288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14c774357a2_1_8"/>
            <p:cNvSpPr/>
            <p:nvPr/>
          </p:nvSpPr>
          <p:spPr>
            <a:xfrm>
              <a:off x="8238478" y="4131607"/>
              <a:ext cx="91499" cy="228064"/>
            </a:xfrm>
            <a:custGeom>
              <a:avLst/>
              <a:gdLst/>
              <a:ahLst/>
              <a:cxnLst/>
              <a:rect l="l" t="t" r="r" b="b"/>
              <a:pathLst>
                <a:path w="2676" h="6670" extrusionOk="0">
                  <a:moveTo>
                    <a:pt x="1315" y="0"/>
                  </a:moveTo>
                  <a:cubicBezTo>
                    <a:pt x="1258" y="0"/>
                    <a:pt x="1201" y="16"/>
                    <a:pt x="1152" y="49"/>
                  </a:cubicBezTo>
                  <a:cubicBezTo>
                    <a:pt x="1009" y="120"/>
                    <a:pt x="961" y="335"/>
                    <a:pt x="1057" y="477"/>
                  </a:cubicBezTo>
                  <a:cubicBezTo>
                    <a:pt x="2033" y="2121"/>
                    <a:pt x="1890" y="4192"/>
                    <a:pt x="723" y="5717"/>
                  </a:cubicBezTo>
                  <a:lnTo>
                    <a:pt x="652" y="5407"/>
                  </a:lnTo>
                  <a:cubicBezTo>
                    <a:pt x="612" y="5239"/>
                    <a:pt x="487" y="5166"/>
                    <a:pt x="360" y="5166"/>
                  </a:cubicBezTo>
                  <a:cubicBezTo>
                    <a:pt x="182" y="5166"/>
                    <a:pt x="1" y="5313"/>
                    <a:pt x="56" y="5550"/>
                  </a:cubicBezTo>
                  <a:lnTo>
                    <a:pt x="247" y="6431"/>
                  </a:lnTo>
                  <a:cubicBezTo>
                    <a:pt x="271" y="6574"/>
                    <a:pt x="414" y="6669"/>
                    <a:pt x="556" y="6669"/>
                  </a:cubicBezTo>
                  <a:lnTo>
                    <a:pt x="1438" y="6669"/>
                  </a:lnTo>
                  <a:cubicBezTo>
                    <a:pt x="1842" y="6669"/>
                    <a:pt x="1842" y="6050"/>
                    <a:pt x="1438" y="6050"/>
                  </a:cubicBezTo>
                  <a:lnTo>
                    <a:pt x="1223" y="6050"/>
                  </a:lnTo>
                  <a:cubicBezTo>
                    <a:pt x="2533" y="4335"/>
                    <a:pt x="2676" y="2002"/>
                    <a:pt x="1580" y="168"/>
                  </a:cubicBezTo>
                  <a:cubicBezTo>
                    <a:pt x="1534" y="58"/>
                    <a:pt x="1425" y="0"/>
                    <a:pt x="13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14c774357a2_1_8"/>
            <p:cNvSpPr/>
            <p:nvPr/>
          </p:nvSpPr>
          <p:spPr>
            <a:xfrm>
              <a:off x="8021356" y="4112083"/>
              <a:ext cx="232099" cy="232919"/>
            </a:xfrm>
            <a:custGeom>
              <a:avLst/>
              <a:gdLst/>
              <a:ahLst/>
              <a:cxnLst/>
              <a:rect l="l" t="t" r="r" b="b"/>
              <a:pathLst>
                <a:path w="6788" h="6812" extrusionOk="0">
                  <a:moveTo>
                    <a:pt x="3379" y="2178"/>
                  </a:moveTo>
                  <a:cubicBezTo>
                    <a:pt x="4014" y="2178"/>
                    <a:pt x="4620" y="2668"/>
                    <a:pt x="4620" y="3406"/>
                  </a:cubicBezTo>
                  <a:cubicBezTo>
                    <a:pt x="4620" y="4097"/>
                    <a:pt x="4073" y="4644"/>
                    <a:pt x="3382" y="4644"/>
                  </a:cubicBezTo>
                  <a:cubicBezTo>
                    <a:pt x="2286" y="4644"/>
                    <a:pt x="1715" y="3311"/>
                    <a:pt x="2501" y="2549"/>
                  </a:cubicBezTo>
                  <a:cubicBezTo>
                    <a:pt x="2757" y="2293"/>
                    <a:pt x="3071" y="2178"/>
                    <a:pt x="3379" y="2178"/>
                  </a:cubicBezTo>
                  <a:close/>
                  <a:moveTo>
                    <a:pt x="2977" y="1"/>
                  </a:moveTo>
                  <a:cubicBezTo>
                    <a:pt x="2810" y="1"/>
                    <a:pt x="2667" y="143"/>
                    <a:pt x="2667" y="310"/>
                  </a:cubicBezTo>
                  <a:lnTo>
                    <a:pt x="2667" y="525"/>
                  </a:lnTo>
                  <a:cubicBezTo>
                    <a:pt x="2382" y="596"/>
                    <a:pt x="2096" y="691"/>
                    <a:pt x="1858" y="858"/>
                  </a:cubicBezTo>
                  <a:lnTo>
                    <a:pt x="1715" y="715"/>
                  </a:lnTo>
                  <a:cubicBezTo>
                    <a:pt x="1655" y="656"/>
                    <a:pt x="1578" y="626"/>
                    <a:pt x="1501" y="626"/>
                  </a:cubicBezTo>
                  <a:cubicBezTo>
                    <a:pt x="1423" y="626"/>
                    <a:pt x="1346" y="656"/>
                    <a:pt x="1286" y="715"/>
                  </a:cubicBezTo>
                  <a:lnTo>
                    <a:pt x="691" y="1310"/>
                  </a:lnTo>
                  <a:cubicBezTo>
                    <a:pt x="548" y="1429"/>
                    <a:pt x="548" y="1644"/>
                    <a:pt x="691" y="1763"/>
                  </a:cubicBezTo>
                  <a:lnTo>
                    <a:pt x="810" y="1882"/>
                  </a:lnTo>
                  <a:cubicBezTo>
                    <a:pt x="667" y="2144"/>
                    <a:pt x="548" y="2430"/>
                    <a:pt x="477" y="2715"/>
                  </a:cubicBezTo>
                  <a:lnTo>
                    <a:pt x="286" y="2715"/>
                  </a:lnTo>
                  <a:cubicBezTo>
                    <a:pt x="119" y="2715"/>
                    <a:pt x="0" y="2835"/>
                    <a:pt x="0" y="3001"/>
                  </a:cubicBezTo>
                  <a:lnTo>
                    <a:pt x="0" y="3835"/>
                  </a:lnTo>
                  <a:cubicBezTo>
                    <a:pt x="0" y="4001"/>
                    <a:pt x="119" y="4120"/>
                    <a:pt x="286" y="4120"/>
                  </a:cubicBezTo>
                  <a:lnTo>
                    <a:pt x="477" y="4120"/>
                  </a:lnTo>
                  <a:cubicBezTo>
                    <a:pt x="548" y="4406"/>
                    <a:pt x="667" y="4692"/>
                    <a:pt x="810" y="4954"/>
                  </a:cubicBezTo>
                  <a:lnTo>
                    <a:pt x="691" y="5073"/>
                  </a:lnTo>
                  <a:cubicBezTo>
                    <a:pt x="548" y="5192"/>
                    <a:pt x="548" y="5406"/>
                    <a:pt x="691" y="5526"/>
                  </a:cubicBezTo>
                  <a:lnTo>
                    <a:pt x="1286" y="6121"/>
                  </a:lnTo>
                  <a:cubicBezTo>
                    <a:pt x="1346" y="6180"/>
                    <a:pt x="1423" y="6210"/>
                    <a:pt x="1501" y="6210"/>
                  </a:cubicBezTo>
                  <a:cubicBezTo>
                    <a:pt x="1578" y="6210"/>
                    <a:pt x="1655" y="6180"/>
                    <a:pt x="1715" y="6121"/>
                  </a:cubicBezTo>
                  <a:lnTo>
                    <a:pt x="1858" y="5978"/>
                  </a:lnTo>
                  <a:cubicBezTo>
                    <a:pt x="2096" y="6145"/>
                    <a:pt x="2382" y="6240"/>
                    <a:pt x="2667" y="6335"/>
                  </a:cubicBezTo>
                  <a:lnTo>
                    <a:pt x="2667" y="6526"/>
                  </a:lnTo>
                  <a:cubicBezTo>
                    <a:pt x="2667" y="6669"/>
                    <a:pt x="2810" y="6812"/>
                    <a:pt x="2977" y="6812"/>
                  </a:cubicBezTo>
                  <a:lnTo>
                    <a:pt x="3787" y="6812"/>
                  </a:lnTo>
                  <a:cubicBezTo>
                    <a:pt x="3953" y="6812"/>
                    <a:pt x="4096" y="6669"/>
                    <a:pt x="4096" y="6526"/>
                  </a:cubicBezTo>
                  <a:lnTo>
                    <a:pt x="4096" y="6335"/>
                  </a:lnTo>
                  <a:cubicBezTo>
                    <a:pt x="4382" y="6240"/>
                    <a:pt x="4668" y="6145"/>
                    <a:pt x="4906" y="5978"/>
                  </a:cubicBezTo>
                  <a:lnTo>
                    <a:pt x="5049" y="6121"/>
                  </a:lnTo>
                  <a:cubicBezTo>
                    <a:pt x="5108" y="6180"/>
                    <a:pt x="5186" y="6210"/>
                    <a:pt x="5263" y="6210"/>
                  </a:cubicBezTo>
                  <a:cubicBezTo>
                    <a:pt x="5341" y="6210"/>
                    <a:pt x="5418" y="6180"/>
                    <a:pt x="5478" y="6121"/>
                  </a:cubicBezTo>
                  <a:lnTo>
                    <a:pt x="6073" y="5526"/>
                  </a:lnTo>
                  <a:cubicBezTo>
                    <a:pt x="6216" y="5406"/>
                    <a:pt x="6216" y="5192"/>
                    <a:pt x="6073" y="5073"/>
                  </a:cubicBezTo>
                  <a:lnTo>
                    <a:pt x="5954" y="4954"/>
                  </a:lnTo>
                  <a:cubicBezTo>
                    <a:pt x="6097" y="4692"/>
                    <a:pt x="6216" y="4406"/>
                    <a:pt x="6287" y="4120"/>
                  </a:cubicBezTo>
                  <a:lnTo>
                    <a:pt x="6478" y="4120"/>
                  </a:lnTo>
                  <a:cubicBezTo>
                    <a:pt x="6645" y="4120"/>
                    <a:pt x="6787" y="4001"/>
                    <a:pt x="6787" y="3835"/>
                  </a:cubicBezTo>
                  <a:lnTo>
                    <a:pt x="6787" y="3001"/>
                  </a:lnTo>
                  <a:cubicBezTo>
                    <a:pt x="6787" y="2835"/>
                    <a:pt x="6645" y="2715"/>
                    <a:pt x="6478" y="2715"/>
                  </a:cubicBezTo>
                  <a:lnTo>
                    <a:pt x="6478" y="2692"/>
                  </a:lnTo>
                  <a:lnTo>
                    <a:pt x="6287" y="2692"/>
                  </a:lnTo>
                  <a:cubicBezTo>
                    <a:pt x="6216" y="2406"/>
                    <a:pt x="6097" y="2120"/>
                    <a:pt x="5954" y="1882"/>
                  </a:cubicBezTo>
                  <a:lnTo>
                    <a:pt x="6073" y="1739"/>
                  </a:lnTo>
                  <a:cubicBezTo>
                    <a:pt x="6216" y="1620"/>
                    <a:pt x="6216" y="1406"/>
                    <a:pt x="6073" y="1310"/>
                  </a:cubicBezTo>
                  <a:lnTo>
                    <a:pt x="5478" y="715"/>
                  </a:lnTo>
                  <a:cubicBezTo>
                    <a:pt x="5418" y="644"/>
                    <a:pt x="5341" y="608"/>
                    <a:pt x="5263" y="608"/>
                  </a:cubicBezTo>
                  <a:cubicBezTo>
                    <a:pt x="5186" y="608"/>
                    <a:pt x="5108" y="644"/>
                    <a:pt x="5049" y="715"/>
                  </a:cubicBezTo>
                  <a:lnTo>
                    <a:pt x="4906" y="834"/>
                  </a:lnTo>
                  <a:cubicBezTo>
                    <a:pt x="4668" y="691"/>
                    <a:pt x="4382" y="572"/>
                    <a:pt x="4096" y="501"/>
                  </a:cubicBezTo>
                  <a:lnTo>
                    <a:pt x="4096" y="310"/>
                  </a:lnTo>
                  <a:cubicBezTo>
                    <a:pt x="4096" y="143"/>
                    <a:pt x="3953" y="1"/>
                    <a:pt x="378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 name="Google Shape;187;g14c774357a2_1_8"/>
          <p:cNvGrpSpPr/>
          <p:nvPr/>
        </p:nvGrpSpPr>
        <p:grpSpPr>
          <a:xfrm>
            <a:off x="5636626" y="3864390"/>
            <a:ext cx="255208" cy="377110"/>
            <a:chOff x="4843857" y="3451550"/>
            <a:chExt cx="267430" cy="377110"/>
          </a:xfrm>
        </p:grpSpPr>
        <p:sp>
          <p:nvSpPr>
            <p:cNvPr id="188" name="Google Shape;188;g14c774357a2_1_8"/>
            <p:cNvSpPr/>
            <p:nvPr/>
          </p:nvSpPr>
          <p:spPr>
            <a:xfrm>
              <a:off x="4844586" y="3792737"/>
              <a:ext cx="73421" cy="35923"/>
            </a:xfrm>
            <a:custGeom>
              <a:avLst/>
              <a:gdLst/>
              <a:ahLst/>
              <a:cxnLst/>
              <a:rect l="l" t="t" r="r" b="b"/>
              <a:pathLst>
                <a:path w="2144" h="1049" extrusionOk="0">
                  <a:moveTo>
                    <a:pt x="0" y="1"/>
                  </a:moveTo>
                  <a:lnTo>
                    <a:pt x="0" y="715"/>
                  </a:lnTo>
                  <a:cubicBezTo>
                    <a:pt x="0" y="906"/>
                    <a:pt x="143" y="1049"/>
                    <a:pt x="310" y="1049"/>
                  </a:cubicBezTo>
                  <a:lnTo>
                    <a:pt x="1834" y="1049"/>
                  </a:lnTo>
                  <a:cubicBezTo>
                    <a:pt x="2001" y="1049"/>
                    <a:pt x="2144" y="906"/>
                    <a:pt x="2144" y="715"/>
                  </a:cubicBezTo>
                  <a:lnTo>
                    <a:pt x="21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14c774357a2_1_8"/>
            <p:cNvSpPr/>
            <p:nvPr/>
          </p:nvSpPr>
          <p:spPr>
            <a:xfrm>
              <a:off x="4844586" y="3733219"/>
              <a:ext cx="73421" cy="37533"/>
            </a:xfrm>
            <a:custGeom>
              <a:avLst/>
              <a:gdLst/>
              <a:ahLst/>
              <a:cxnLst/>
              <a:rect l="l" t="t" r="r" b="b"/>
              <a:pathLst>
                <a:path w="2144" h="1096" extrusionOk="0">
                  <a:moveTo>
                    <a:pt x="334" y="0"/>
                  </a:moveTo>
                  <a:cubicBezTo>
                    <a:pt x="143" y="0"/>
                    <a:pt x="0" y="143"/>
                    <a:pt x="0" y="334"/>
                  </a:cubicBezTo>
                  <a:lnTo>
                    <a:pt x="0" y="1096"/>
                  </a:lnTo>
                  <a:lnTo>
                    <a:pt x="2144" y="1096"/>
                  </a:lnTo>
                  <a:lnTo>
                    <a:pt x="2144" y="334"/>
                  </a:lnTo>
                  <a:cubicBezTo>
                    <a:pt x="2144" y="143"/>
                    <a:pt x="2001" y="0"/>
                    <a:pt x="1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14c774357a2_1_8"/>
            <p:cNvSpPr/>
            <p:nvPr/>
          </p:nvSpPr>
          <p:spPr>
            <a:xfrm>
              <a:off x="4940815" y="3792737"/>
              <a:ext cx="73421" cy="35923"/>
            </a:xfrm>
            <a:custGeom>
              <a:avLst/>
              <a:gdLst/>
              <a:ahLst/>
              <a:cxnLst/>
              <a:rect l="l" t="t" r="r" b="b"/>
              <a:pathLst>
                <a:path w="2144" h="1049" extrusionOk="0">
                  <a:moveTo>
                    <a:pt x="1" y="1"/>
                  </a:moveTo>
                  <a:lnTo>
                    <a:pt x="1" y="715"/>
                  </a:lnTo>
                  <a:cubicBezTo>
                    <a:pt x="1" y="906"/>
                    <a:pt x="143" y="1049"/>
                    <a:pt x="310" y="1049"/>
                  </a:cubicBezTo>
                  <a:lnTo>
                    <a:pt x="1834" y="1049"/>
                  </a:lnTo>
                  <a:cubicBezTo>
                    <a:pt x="2001" y="1049"/>
                    <a:pt x="2144" y="906"/>
                    <a:pt x="2144" y="715"/>
                  </a:cubicBezTo>
                  <a:lnTo>
                    <a:pt x="21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14c774357a2_1_8"/>
            <p:cNvSpPr/>
            <p:nvPr/>
          </p:nvSpPr>
          <p:spPr>
            <a:xfrm>
              <a:off x="4940815" y="3679386"/>
              <a:ext cx="73421" cy="38354"/>
            </a:xfrm>
            <a:custGeom>
              <a:avLst/>
              <a:gdLst/>
              <a:ahLst/>
              <a:cxnLst/>
              <a:rect l="l" t="t" r="r" b="b"/>
              <a:pathLst>
                <a:path w="2144" h="1120" extrusionOk="0">
                  <a:moveTo>
                    <a:pt x="310" y="1"/>
                  </a:moveTo>
                  <a:cubicBezTo>
                    <a:pt x="143" y="1"/>
                    <a:pt x="1" y="143"/>
                    <a:pt x="1" y="310"/>
                  </a:cubicBezTo>
                  <a:lnTo>
                    <a:pt x="1" y="1120"/>
                  </a:lnTo>
                  <a:lnTo>
                    <a:pt x="2144" y="1120"/>
                  </a:lnTo>
                  <a:lnTo>
                    <a:pt x="2144" y="310"/>
                  </a:lnTo>
                  <a:cubicBezTo>
                    <a:pt x="2144" y="143"/>
                    <a:pt x="2001" y="1"/>
                    <a:pt x="1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14c774357a2_1_8"/>
            <p:cNvSpPr/>
            <p:nvPr/>
          </p:nvSpPr>
          <p:spPr>
            <a:xfrm>
              <a:off x="4940815" y="3738903"/>
              <a:ext cx="73421" cy="31848"/>
            </a:xfrm>
            <a:custGeom>
              <a:avLst/>
              <a:gdLst/>
              <a:ahLst/>
              <a:cxnLst/>
              <a:rect l="l" t="t" r="r" b="b"/>
              <a:pathLst>
                <a:path w="2144" h="930" extrusionOk="0">
                  <a:moveTo>
                    <a:pt x="1" y="1"/>
                  </a:moveTo>
                  <a:lnTo>
                    <a:pt x="1" y="930"/>
                  </a:lnTo>
                  <a:lnTo>
                    <a:pt x="2144" y="930"/>
                  </a:lnTo>
                  <a:lnTo>
                    <a:pt x="214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14c774357a2_1_8"/>
            <p:cNvSpPr/>
            <p:nvPr/>
          </p:nvSpPr>
          <p:spPr>
            <a:xfrm>
              <a:off x="5037043" y="3633703"/>
              <a:ext cx="74243" cy="31026"/>
            </a:xfrm>
            <a:custGeom>
              <a:avLst/>
              <a:gdLst/>
              <a:ahLst/>
              <a:cxnLst/>
              <a:rect l="l" t="t" r="r" b="b"/>
              <a:pathLst>
                <a:path w="2168" h="906" extrusionOk="0">
                  <a:moveTo>
                    <a:pt x="1" y="1"/>
                  </a:moveTo>
                  <a:lnTo>
                    <a:pt x="1" y="906"/>
                  </a:lnTo>
                  <a:lnTo>
                    <a:pt x="2168" y="906"/>
                  </a:lnTo>
                  <a:lnTo>
                    <a:pt x="21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14c774357a2_1_8"/>
            <p:cNvSpPr/>
            <p:nvPr/>
          </p:nvSpPr>
          <p:spPr>
            <a:xfrm>
              <a:off x="5037043" y="3576616"/>
              <a:ext cx="73421" cy="35101"/>
            </a:xfrm>
            <a:custGeom>
              <a:avLst/>
              <a:gdLst/>
              <a:ahLst/>
              <a:cxnLst/>
              <a:rect l="l" t="t" r="r" b="b"/>
              <a:pathLst>
                <a:path w="2144" h="1025" extrusionOk="0">
                  <a:moveTo>
                    <a:pt x="310" y="1"/>
                  </a:moveTo>
                  <a:cubicBezTo>
                    <a:pt x="144" y="1"/>
                    <a:pt x="1" y="144"/>
                    <a:pt x="1" y="311"/>
                  </a:cubicBezTo>
                  <a:lnTo>
                    <a:pt x="1" y="1025"/>
                  </a:lnTo>
                  <a:lnTo>
                    <a:pt x="2144" y="1025"/>
                  </a:lnTo>
                  <a:lnTo>
                    <a:pt x="2144" y="311"/>
                  </a:lnTo>
                  <a:cubicBezTo>
                    <a:pt x="2144" y="144"/>
                    <a:pt x="2001" y="1"/>
                    <a:pt x="1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14c774357a2_1_8"/>
            <p:cNvSpPr/>
            <p:nvPr/>
          </p:nvSpPr>
          <p:spPr>
            <a:xfrm>
              <a:off x="5037043" y="3792737"/>
              <a:ext cx="74243" cy="35923"/>
            </a:xfrm>
            <a:custGeom>
              <a:avLst/>
              <a:gdLst/>
              <a:ahLst/>
              <a:cxnLst/>
              <a:rect l="l" t="t" r="r" b="b"/>
              <a:pathLst>
                <a:path w="2168" h="1049" extrusionOk="0">
                  <a:moveTo>
                    <a:pt x="1" y="1"/>
                  </a:moveTo>
                  <a:lnTo>
                    <a:pt x="1" y="715"/>
                  </a:lnTo>
                  <a:cubicBezTo>
                    <a:pt x="1" y="906"/>
                    <a:pt x="144" y="1049"/>
                    <a:pt x="334" y="1049"/>
                  </a:cubicBezTo>
                  <a:lnTo>
                    <a:pt x="1858" y="1049"/>
                  </a:lnTo>
                  <a:cubicBezTo>
                    <a:pt x="2025" y="1049"/>
                    <a:pt x="2168" y="906"/>
                    <a:pt x="2168" y="715"/>
                  </a:cubicBezTo>
                  <a:lnTo>
                    <a:pt x="21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g14c774357a2_1_8"/>
            <p:cNvSpPr/>
            <p:nvPr/>
          </p:nvSpPr>
          <p:spPr>
            <a:xfrm>
              <a:off x="5037043" y="3738903"/>
              <a:ext cx="74243" cy="31848"/>
            </a:xfrm>
            <a:custGeom>
              <a:avLst/>
              <a:gdLst/>
              <a:ahLst/>
              <a:cxnLst/>
              <a:rect l="l" t="t" r="r" b="b"/>
              <a:pathLst>
                <a:path w="2168" h="930" extrusionOk="0">
                  <a:moveTo>
                    <a:pt x="1" y="1"/>
                  </a:moveTo>
                  <a:lnTo>
                    <a:pt x="1" y="930"/>
                  </a:lnTo>
                  <a:lnTo>
                    <a:pt x="2168" y="930"/>
                  </a:lnTo>
                  <a:lnTo>
                    <a:pt x="21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14c774357a2_1_8"/>
            <p:cNvSpPr/>
            <p:nvPr/>
          </p:nvSpPr>
          <p:spPr>
            <a:xfrm>
              <a:off x="5037043" y="3686714"/>
              <a:ext cx="74243" cy="31026"/>
            </a:xfrm>
            <a:custGeom>
              <a:avLst/>
              <a:gdLst/>
              <a:ahLst/>
              <a:cxnLst/>
              <a:rect l="l" t="t" r="r" b="b"/>
              <a:pathLst>
                <a:path w="2168" h="906" extrusionOk="0">
                  <a:moveTo>
                    <a:pt x="1" y="1"/>
                  </a:moveTo>
                  <a:lnTo>
                    <a:pt x="1" y="906"/>
                  </a:lnTo>
                  <a:lnTo>
                    <a:pt x="2168" y="906"/>
                  </a:lnTo>
                  <a:lnTo>
                    <a:pt x="21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14c774357a2_1_8"/>
            <p:cNvSpPr/>
            <p:nvPr/>
          </p:nvSpPr>
          <p:spPr>
            <a:xfrm rot="10621964">
              <a:off x="4848129" y="3458013"/>
              <a:ext cx="254170" cy="171700"/>
            </a:xfrm>
            <a:custGeom>
              <a:avLst/>
              <a:gdLst/>
              <a:ahLst/>
              <a:cxnLst/>
              <a:rect l="l" t="t" r="r" b="b"/>
              <a:pathLst>
                <a:path w="7423" h="5013" extrusionOk="0">
                  <a:moveTo>
                    <a:pt x="5978" y="1"/>
                  </a:moveTo>
                  <a:cubicBezTo>
                    <a:pt x="5619" y="1"/>
                    <a:pt x="5523" y="542"/>
                    <a:pt x="5899" y="630"/>
                  </a:cubicBezTo>
                  <a:lnTo>
                    <a:pt x="6280" y="725"/>
                  </a:lnTo>
                  <a:lnTo>
                    <a:pt x="302" y="4417"/>
                  </a:lnTo>
                  <a:cubicBezTo>
                    <a:pt x="1" y="4579"/>
                    <a:pt x="106" y="5013"/>
                    <a:pt x="442" y="5013"/>
                  </a:cubicBezTo>
                  <a:cubicBezTo>
                    <a:pt x="451" y="5013"/>
                    <a:pt x="460" y="5012"/>
                    <a:pt x="469" y="5012"/>
                  </a:cubicBezTo>
                  <a:cubicBezTo>
                    <a:pt x="517" y="5012"/>
                    <a:pt x="588" y="5012"/>
                    <a:pt x="636" y="4964"/>
                  </a:cubicBezTo>
                  <a:lnTo>
                    <a:pt x="6613" y="1273"/>
                  </a:lnTo>
                  <a:lnTo>
                    <a:pt x="6518" y="1654"/>
                  </a:lnTo>
                  <a:cubicBezTo>
                    <a:pt x="6470" y="1821"/>
                    <a:pt x="6589" y="1987"/>
                    <a:pt x="6756" y="2035"/>
                  </a:cubicBezTo>
                  <a:lnTo>
                    <a:pt x="6827" y="2035"/>
                  </a:lnTo>
                  <a:cubicBezTo>
                    <a:pt x="6970" y="2035"/>
                    <a:pt x="7089" y="1916"/>
                    <a:pt x="7137" y="1797"/>
                  </a:cubicBezTo>
                  <a:lnTo>
                    <a:pt x="7375" y="725"/>
                  </a:lnTo>
                  <a:cubicBezTo>
                    <a:pt x="7423" y="630"/>
                    <a:pt x="7423" y="511"/>
                    <a:pt x="7351" y="416"/>
                  </a:cubicBezTo>
                  <a:cubicBezTo>
                    <a:pt x="7328" y="344"/>
                    <a:pt x="7256" y="297"/>
                    <a:pt x="7161" y="273"/>
                  </a:cubicBezTo>
                  <a:lnTo>
                    <a:pt x="6065" y="11"/>
                  </a:lnTo>
                  <a:cubicBezTo>
                    <a:pt x="6035" y="4"/>
                    <a:pt x="6006" y="1"/>
                    <a:pt x="597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g14c774357a2_1_8"/>
          <p:cNvGrpSpPr/>
          <p:nvPr/>
        </p:nvGrpSpPr>
        <p:grpSpPr>
          <a:xfrm>
            <a:off x="6338939" y="1523490"/>
            <a:ext cx="315073" cy="261034"/>
            <a:chOff x="5588354" y="2889148"/>
            <a:chExt cx="367004" cy="343375"/>
          </a:xfrm>
        </p:grpSpPr>
        <p:sp>
          <p:nvSpPr>
            <p:cNvPr id="200" name="Google Shape;200;g14c774357a2_1_8"/>
            <p:cNvSpPr/>
            <p:nvPr/>
          </p:nvSpPr>
          <p:spPr>
            <a:xfrm>
              <a:off x="5717183" y="3107700"/>
              <a:ext cx="108522" cy="32670"/>
            </a:xfrm>
            <a:custGeom>
              <a:avLst/>
              <a:gdLst/>
              <a:ahLst/>
              <a:cxnLst/>
              <a:rect l="l" t="t" r="r" b="b"/>
              <a:pathLst>
                <a:path w="3169" h="954" extrusionOk="0">
                  <a:moveTo>
                    <a:pt x="1239" y="1"/>
                  </a:moveTo>
                  <a:cubicBezTo>
                    <a:pt x="644" y="1"/>
                    <a:pt x="144" y="382"/>
                    <a:pt x="1" y="953"/>
                  </a:cubicBezTo>
                  <a:lnTo>
                    <a:pt x="3168" y="953"/>
                  </a:lnTo>
                  <a:cubicBezTo>
                    <a:pt x="3025" y="382"/>
                    <a:pt x="2501" y="1"/>
                    <a:pt x="19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14c774357a2_1_8"/>
            <p:cNvSpPr/>
            <p:nvPr/>
          </p:nvSpPr>
          <p:spPr>
            <a:xfrm>
              <a:off x="5604654" y="2889148"/>
              <a:ext cx="333581" cy="57121"/>
            </a:xfrm>
            <a:custGeom>
              <a:avLst/>
              <a:gdLst/>
              <a:ahLst/>
              <a:cxnLst/>
              <a:rect l="l" t="t" r="r" b="b"/>
              <a:pathLst>
                <a:path w="9741" h="1668" extrusionOk="0">
                  <a:moveTo>
                    <a:pt x="1191" y="0"/>
                  </a:moveTo>
                  <a:cubicBezTo>
                    <a:pt x="548" y="0"/>
                    <a:pt x="1" y="548"/>
                    <a:pt x="1" y="1191"/>
                  </a:cubicBezTo>
                  <a:lnTo>
                    <a:pt x="1" y="1667"/>
                  </a:lnTo>
                  <a:lnTo>
                    <a:pt x="9741" y="1667"/>
                  </a:lnTo>
                  <a:lnTo>
                    <a:pt x="9741" y="1191"/>
                  </a:lnTo>
                  <a:cubicBezTo>
                    <a:pt x="9741" y="548"/>
                    <a:pt x="9217" y="0"/>
                    <a:pt x="85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14c774357a2_1_8"/>
            <p:cNvSpPr/>
            <p:nvPr/>
          </p:nvSpPr>
          <p:spPr>
            <a:xfrm>
              <a:off x="5738415" y="3036744"/>
              <a:ext cx="57121" cy="48970"/>
            </a:xfrm>
            <a:custGeom>
              <a:avLst/>
              <a:gdLst/>
              <a:ahLst/>
              <a:cxnLst/>
              <a:rect l="l" t="t" r="r" b="b"/>
              <a:pathLst>
                <a:path w="1668" h="1430" extrusionOk="0">
                  <a:moveTo>
                    <a:pt x="958" y="1"/>
                  </a:moveTo>
                  <a:cubicBezTo>
                    <a:pt x="782" y="1"/>
                    <a:pt x="601" y="67"/>
                    <a:pt x="453" y="215"/>
                  </a:cubicBezTo>
                  <a:cubicBezTo>
                    <a:pt x="0" y="644"/>
                    <a:pt x="310" y="1430"/>
                    <a:pt x="953" y="1430"/>
                  </a:cubicBezTo>
                  <a:cubicBezTo>
                    <a:pt x="1358" y="1430"/>
                    <a:pt x="1667" y="1120"/>
                    <a:pt x="1667" y="715"/>
                  </a:cubicBezTo>
                  <a:cubicBezTo>
                    <a:pt x="1667" y="282"/>
                    <a:pt x="1322" y="1"/>
                    <a:pt x="9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14c774357a2_1_8"/>
            <p:cNvSpPr/>
            <p:nvPr/>
          </p:nvSpPr>
          <p:spPr>
            <a:xfrm>
              <a:off x="5604654" y="2967432"/>
              <a:ext cx="334402" cy="172937"/>
            </a:xfrm>
            <a:custGeom>
              <a:avLst/>
              <a:gdLst/>
              <a:ahLst/>
              <a:cxnLst/>
              <a:rect l="l" t="t" r="r" b="b"/>
              <a:pathLst>
                <a:path w="9765" h="5050" extrusionOk="0">
                  <a:moveTo>
                    <a:pt x="8245" y="490"/>
                  </a:moveTo>
                  <a:cubicBezTo>
                    <a:pt x="8339" y="490"/>
                    <a:pt x="8433" y="527"/>
                    <a:pt x="8502" y="596"/>
                  </a:cubicBezTo>
                  <a:cubicBezTo>
                    <a:pt x="8621" y="739"/>
                    <a:pt x="8598" y="953"/>
                    <a:pt x="8455" y="1048"/>
                  </a:cubicBezTo>
                  <a:lnTo>
                    <a:pt x="7907" y="1501"/>
                  </a:lnTo>
                  <a:cubicBezTo>
                    <a:pt x="7955" y="1572"/>
                    <a:pt x="8002" y="1668"/>
                    <a:pt x="7978" y="1763"/>
                  </a:cubicBezTo>
                  <a:cubicBezTo>
                    <a:pt x="7978" y="1906"/>
                    <a:pt x="7836" y="2025"/>
                    <a:pt x="7693" y="2025"/>
                  </a:cubicBezTo>
                  <a:lnTo>
                    <a:pt x="7645" y="2025"/>
                  </a:lnTo>
                  <a:lnTo>
                    <a:pt x="7169" y="1977"/>
                  </a:lnTo>
                  <a:cubicBezTo>
                    <a:pt x="7002" y="1977"/>
                    <a:pt x="6859" y="1811"/>
                    <a:pt x="6907" y="1620"/>
                  </a:cubicBezTo>
                  <a:lnTo>
                    <a:pt x="6883" y="1620"/>
                  </a:lnTo>
                  <a:lnTo>
                    <a:pt x="6931" y="1120"/>
                  </a:lnTo>
                  <a:cubicBezTo>
                    <a:pt x="6931" y="967"/>
                    <a:pt x="7070" y="855"/>
                    <a:pt x="7221" y="855"/>
                  </a:cubicBezTo>
                  <a:cubicBezTo>
                    <a:pt x="7235" y="855"/>
                    <a:pt x="7250" y="856"/>
                    <a:pt x="7264" y="858"/>
                  </a:cubicBezTo>
                  <a:cubicBezTo>
                    <a:pt x="7383" y="858"/>
                    <a:pt x="7454" y="929"/>
                    <a:pt x="7502" y="1001"/>
                  </a:cubicBezTo>
                  <a:lnTo>
                    <a:pt x="8050" y="548"/>
                  </a:lnTo>
                  <a:cubicBezTo>
                    <a:pt x="8109" y="509"/>
                    <a:pt x="8177" y="490"/>
                    <a:pt x="8245" y="490"/>
                  </a:cubicBezTo>
                  <a:close/>
                  <a:moveTo>
                    <a:pt x="1" y="1"/>
                  </a:moveTo>
                  <a:lnTo>
                    <a:pt x="1" y="5049"/>
                  </a:lnTo>
                  <a:lnTo>
                    <a:pt x="2668" y="5049"/>
                  </a:lnTo>
                  <a:cubicBezTo>
                    <a:pt x="2763" y="4406"/>
                    <a:pt x="3216" y="3835"/>
                    <a:pt x="3835" y="3597"/>
                  </a:cubicBezTo>
                  <a:cubicBezTo>
                    <a:pt x="3120" y="2715"/>
                    <a:pt x="3763" y="1429"/>
                    <a:pt x="4883" y="1429"/>
                  </a:cubicBezTo>
                  <a:cubicBezTo>
                    <a:pt x="6002" y="1429"/>
                    <a:pt x="6621" y="2715"/>
                    <a:pt x="5907" y="3597"/>
                  </a:cubicBezTo>
                  <a:cubicBezTo>
                    <a:pt x="6550" y="3835"/>
                    <a:pt x="7002" y="4406"/>
                    <a:pt x="7097" y="5049"/>
                  </a:cubicBezTo>
                  <a:lnTo>
                    <a:pt x="9764" y="5049"/>
                  </a:lnTo>
                  <a:lnTo>
                    <a:pt x="97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g14c774357a2_1_8"/>
            <p:cNvSpPr/>
            <p:nvPr/>
          </p:nvSpPr>
          <p:spPr>
            <a:xfrm>
              <a:off x="5657665" y="3161533"/>
              <a:ext cx="226736" cy="19588"/>
            </a:xfrm>
            <a:custGeom>
              <a:avLst/>
              <a:gdLst/>
              <a:ahLst/>
              <a:cxnLst/>
              <a:rect l="l" t="t" r="r" b="b"/>
              <a:pathLst>
                <a:path w="6621" h="572" extrusionOk="0">
                  <a:moveTo>
                    <a:pt x="0" y="0"/>
                  </a:moveTo>
                  <a:lnTo>
                    <a:pt x="0" y="429"/>
                  </a:lnTo>
                  <a:cubicBezTo>
                    <a:pt x="0" y="501"/>
                    <a:pt x="72" y="572"/>
                    <a:pt x="167" y="572"/>
                  </a:cubicBezTo>
                  <a:lnTo>
                    <a:pt x="6478" y="572"/>
                  </a:lnTo>
                  <a:cubicBezTo>
                    <a:pt x="6573" y="572"/>
                    <a:pt x="6621" y="501"/>
                    <a:pt x="6621" y="429"/>
                  </a:cubicBezTo>
                  <a:lnTo>
                    <a:pt x="662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14c774357a2_1_8"/>
            <p:cNvSpPr/>
            <p:nvPr/>
          </p:nvSpPr>
          <p:spPr>
            <a:xfrm>
              <a:off x="5588354" y="3161533"/>
              <a:ext cx="367004" cy="70990"/>
            </a:xfrm>
            <a:custGeom>
              <a:avLst/>
              <a:gdLst/>
              <a:ahLst/>
              <a:cxnLst/>
              <a:rect l="l" t="t" r="r" b="b"/>
              <a:pathLst>
                <a:path w="10717" h="2073" extrusionOk="0">
                  <a:moveTo>
                    <a:pt x="357" y="0"/>
                  </a:moveTo>
                  <a:cubicBezTo>
                    <a:pt x="143" y="0"/>
                    <a:pt x="0" y="215"/>
                    <a:pt x="48" y="405"/>
                  </a:cubicBezTo>
                  <a:cubicBezTo>
                    <a:pt x="334" y="1405"/>
                    <a:pt x="1262" y="2072"/>
                    <a:pt x="2286" y="2072"/>
                  </a:cubicBezTo>
                  <a:lnTo>
                    <a:pt x="8407" y="2072"/>
                  </a:lnTo>
                  <a:cubicBezTo>
                    <a:pt x="9431" y="2072"/>
                    <a:pt x="10360" y="1405"/>
                    <a:pt x="10645" y="405"/>
                  </a:cubicBezTo>
                  <a:cubicBezTo>
                    <a:pt x="10717" y="215"/>
                    <a:pt x="10550" y="0"/>
                    <a:pt x="10336" y="0"/>
                  </a:cubicBezTo>
                  <a:lnTo>
                    <a:pt x="9288" y="0"/>
                  </a:lnTo>
                  <a:lnTo>
                    <a:pt x="9288" y="429"/>
                  </a:lnTo>
                  <a:cubicBezTo>
                    <a:pt x="9288" y="834"/>
                    <a:pt x="8931" y="1191"/>
                    <a:pt x="8502" y="1191"/>
                  </a:cubicBezTo>
                  <a:lnTo>
                    <a:pt x="2191" y="1191"/>
                  </a:lnTo>
                  <a:cubicBezTo>
                    <a:pt x="1763" y="1191"/>
                    <a:pt x="1405" y="834"/>
                    <a:pt x="1405" y="429"/>
                  </a:cubicBezTo>
                  <a:lnTo>
                    <a:pt x="140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06" name="Google Shape;206;g14c774357a2_1_8"/>
          <p:cNvPicPr preferRelativeResize="0"/>
          <p:nvPr/>
        </p:nvPicPr>
        <p:blipFill rotWithShape="1">
          <a:blip r:embed="rId4">
            <a:alphaModFix/>
          </a:blip>
          <a:srcRect b="23071"/>
          <a:stretch/>
        </p:blipFill>
        <p:spPr>
          <a:xfrm>
            <a:off x="199950" y="1946288"/>
            <a:ext cx="1313525" cy="1781821"/>
          </a:xfrm>
          <a:prstGeom prst="rect">
            <a:avLst/>
          </a:prstGeom>
          <a:noFill/>
          <a:ln>
            <a:noFill/>
          </a:ln>
        </p:spPr>
      </p:pic>
      <p:pic>
        <p:nvPicPr>
          <p:cNvPr id="207" name="Google Shape;207;g14c774357a2_1_8" descr="La COP21 y el Acuerdo de París: Un punto de partida, no una línea de meta |  IndustriALL"/>
          <p:cNvPicPr preferRelativeResize="0"/>
          <p:nvPr/>
        </p:nvPicPr>
        <p:blipFill rotWithShape="1">
          <a:blip r:embed="rId5">
            <a:alphaModFix/>
          </a:blip>
          <a:srcRect t="74493"/>
          <a:stretch/>
        </p:blipFill>
        <p:spPr>
          <a:xfrm>
            <a:off x="1077151" y="3534099"/>
            <a:ext cx="1839951" cy="657902"/>
          </a:xfrm>
          <a:prstGeom prst="rect">
            <a:avLst/>
          </a:prstGeom>
          <a:noFill/>
          <a:ln>
            <a:noFill/>
          </a:ln>
        </p:spPr>
      </p:pic>
      <p:sp>
        <p:nvSpPr>
          <p:cNvPr id="208" name="Google Shape;208;g14c774357a2_1_8"/>
          <p:cNvSpPr txBox="1">
            <a:spLocks noGrp="1"/>
          </p:cNvSpPr>
          <p:nvPr>
            <p:ph type="title" idx="4294967295"/>
          </p:nvPr>
        </p:nvSpPr>
        <p:spPr>
          <a:xfrm>
            <a:off x="311700" y="2671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s-419" b="0"/>
              <a:t>Escalamiento del cambio climático</a:t>
            </a:r>
            <a:endParaRPr b="0"/>
          </a:p>
        </p:txBody>
      </p:sp>
      <p:sp>
        <p:nvSpPr>
          <p:cNvPr id="209" name="Google Shape;209;g14c774357a2_1_8"/>
          <p:cNvSpPr/>
          <p:nvPr/>
        </p:nvSpPr>
        <p:spPr>
          <a:xfrm>
            <a:off x="479950" y="842075"/>
            <a:ext cx="2300700" cy="2457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rgbClr val="FFFFFF"/>
                </a:solidFill>
                <a:latin typeface="Nunito"/>
                <a:ea typeface="Nunito"/>
                <a:cs typeface="Nunito"/>
                <a:sym typeface="Nunito"/>
              </a:rPr>
              <a:t>Llamado mundial</a:t>
            </a:r>
            <a:endParaRPr sz="1400" b="0" i="0" u="none" strike="noStrike" cap="none">
              <a:solidFill>
                <a:srgbClr val="FFFFFF"/>
              </a:solidFill>
              <a:latin typeface="Nunito"/>
              <a:ea typeface="Nunito"/>
              <a:cs typeface="Nunito"/>
              <a:sym typeface="Nunito"/>
            </a:endParaRPr>
          </a:p>
        </p:txBody>
      </p:sp>
      <p:sp>
        <p:nvSpPr>
          <p:cNvPr id="210" name="Google Shape;210;g14c774357a2_1_8"/>
          <p:cNvSpPr/>
          <p:nvPr/>
        </p:nvSpPr>
        <p:spPr>
          <a:xfrm>
            <a:off x="479950" y="842075"/>
            <a:ext cx="31803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rgbClr val="FFFFFF"/>
                </a:solidFill>
                <a:latin typeface="Nunito"/>
                <a:ea typeface="Nunito"/>
                <a:cs typeface="Nunito"/>
                <a:sym typeface="Nunito"/>
              </a:rPr>
              <a:t>Llamado mundial - Acuerdo de Paris</a:t>
            </a:r>
            <a:endParaRPr sz="1400" b="0" i="0" u="none" strike="noStrike" cap="none">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cxnSp>
        <p:nvCxnSpPr>
          <p:cNvPr id="215" name="Google Shape;215;g13dc87b9525_0_83"/>
          <p:cNvCxnSpPr>
            <a:endCxn id="216" idx="0"/>
          </p:cNvCxnSpPr>
          <p:nvPr/>
        </p:nvCxnSpPr>
        <p:spPr>
          <a:xfrm>
            <a:off x="1265287" y="3418276"/>
            <a:ext cx="0" cy="1006800"/>
          </a:xfrm>
          <a:prstGeom prst="straightConnector1">
            <a:avLst/>
          </a:prstGeom>
          <a:noFill/>
          <a:ln w="19050" cap="flat" cmpd="sng">
            <a:solidFill>
              <a:srgbClr val="5589B1"/>
            </a:solidFill>
            <a:prstDash val="dash"/>
            <a:round/>
            <a:headEnd type="none" w="sm" len="sm"/>
            <a:tailEnd type="none" w="sm" len="sm"/>
          </a:ln>
        </p:spPr>
      </p:cxnSp>
      <p:sp>
        <p:nvSpPr>
          <p:cNvPr id="217" name="Google Shape;217;g13dc87b9525_0_83"/>
          <p:cNvSpPr/>
          <p:nvPr/>
        </p:nvSpPr>
        <p:spPr>
          <a:xfrm>
            <a:off x="1148537" y="1457859"/>
            <a:ext cx="213000" cy="213000"/>
          </a:xfrm>
          <a:prstGeom prst="ellipse">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3dc87b9525_0_83"/>
          <p:cNvSpPr/>
          <p:nvPr/>
        </p:nvSpPr>
        <p:spPr>
          <a:xfrm>
            <a:off x="1148537" y="2453559"/>
            <a:ext cx="213000" cy="213000"/>
          </a:xfrm>
          <a:prstGeom prst="ellipse">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3dc87b9525_0_83"/>
          <p:cNvSpPr/>
          <p:nvPr/>
        </p:nvSpPr>
        <p:spPr>
          <a:xfrm>
            <a:off x="1148537" y="3545977"/>
            <a:ext cx="213000" cy="213000"/>
          </a:xfrm>
          <a:prstGeom prst="ellipse">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3dc87b9525_0_83"/>
          <p:cNvSpPr/>
          <p:nvPr/>
        </p:nvSpPr>
        <p:spPr>
          <a:xfrm>
            <a:off x="324537" y="1324356"/>
            <a:ext cx="632100" cy="632400"/>
          </a:xfrm>
          <a:prstGeom prst="ellipse">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g13dc87b9525_0_83"/>
          <p:cNvSpPr/>
          <p:nvPr/>
        </p:nvSpPr>
        <p:spPr>
          <a:xfrm>
            <a:off x="324537" y="2243856"/>
            <a:ext cx="632100" cy="632400"/>
          </a:xfrm>
          <a:prstGeom prst="ellipse">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2" name="Google Shape;222;g13dc87b9525_0_83"/>
          <p:cNvSpPr/>
          <p:nvPr/>
        </p:nvSpPr>
        <p:spPr>
          <a:xfrm>
            <a:off x="346887" y="3278710"/>
            <a:ext cx="632100" cy="632400"/>
          </a:xfrm>
          <a:prstGeom prst="ellipse">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23" name="Google Shape;223;g13dc87b9525_0_83"/>
          <p:cNvCxnSpPr>
            <a:stCxn id="217" idx="4"/>
            <a:endCxn id="218" idx="0"/>
          </p:cNvCxnSpPr>
          <p:nvPr/>
        </p:nvCxnSpPr>
        <p:spPr>
          <a:xfrm>
            <a:off x="1255037" y="1670859"/>
            <a:ext cx="0" cy="782700"/>
          </a:xfrm>
          <a:prstGeom prst="straightConnector1">
            <a:avLst/>
          </a:prstGeom>
          <a:noFill/>
          <a:ln w="19050" cap="flat" cmpd="sng">
            <a:solidFill>
              <a:srgbClr val="5589B1"/>
            </a:solidFill>
            <a:prstDash val="dash"/>
            <a:round/>
            <a:headEnd type="none" w="sm" len="sm"/>
            <a:tailEnd type="none" w="sm" len="sm"/>
          </a:ln>
        </p:spPr>
      </p:cxnSp>
      <p:cxnSp>
        <p:nvCxnSpPr>
          <p:cNvPr id="224" name="Google Shape;224;g13dc87b9525_0_83"/>
          <p:cNvCxnSpPr>
            <a:stCxn id="218" idx="4"/>
            <a:endCxn id="219" idx="0"/>
          </p:cNvCxnSpPr>
          <p:nvPr/>
        </p:nvCxnSpPr>
        <p:spPr>
          <a:xfrm>
            <a:off x="1255037" y="2666559"/>
            <a:ext cx="0" cy="879300"/>
          </a:xfrm>
          <a:prstGeom prst="straightConnector1">
            <a:avLst/>
          </a:prstGeom>
          <a:noFill/>
          <a:ln w="19050" cap="flat" cmpd="sng">
            <a:solidFill>
              <a:srgbClr val="5589B1"/>
            </a:solidFill>
            <a:prstDash val="dash"/>
            <a:round/>
            <a:headEnd type="none" w="sm" len="sm"/>
            <a:tailEnd type="none" w="sm" len="sm"/>
          </a:ln>
        </p:spPr>
      </p:cxnSp>
      <p:sp>
        <p:nvSpPr>
          <p:cNvPr id="225" name="Google Shape;225;g13dc87b9525_0_83"/>
          <p:cNvSpPr txBox="1"/>
          <p:nvPr/>
        </p:nvSpPr>
        <p:spPr>
          <a:xfrm>
            <a:off x="437944" y="1439452"/>
            <a:ext cx="429600" cy="430200"/>
          </a:xfrm>
          <a:prstGeom prst="rect">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419" sz="1600" b="0" i="0" u="none" strike="noStrike" cap="none">
                <a:solidFill>
                  <a:schemeClr val="lt1"/>
                </a:solidFill>
                <a:latin typeface="Nunito"/>
                <a:ea typeface="Nunito"/>
                <a:cs typeface="Nunito"/>
                <a:sym typeface="Nunito"/>
              </a:rPr>
              <a:t>01</a:t>
            </a:r>
            <a:endParaRPr sz="1600" b="0" i="0" u="none" strike="noStrike" cap="none">
              <a:solidFill>
                <a:schemeClr val="lt1"/>
              </a:solidFill>
              <a:latin typeface="Nunito"/>
              <a:ea typeface="Nunito"/>
              <a:cs typeface="Nunito"/>
              <a:sym typeface="Nunito"/>
            </a:endParaRPr>
          </a:p>
        </p:txBody>
      </p:sp>
      <p:sp>
        <p:nvSpPr>
          <p:cNvPr id="226" name="Google Shape;226;g13dc87b9525_0_83"/>
          <p:cNvSpPr txBox="1"/>
          <p:nvPr/>
        </p:nvSpPr>
        <p:spPr>
          <a:xfrm>
            <a:off x="425932" y="2352904"/>
            <a:ext cx="439500" cy="430200"/>
          </a:xfrm>
          <a:prstGeom prst="rect">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419" sz="1600" b="0" i="0" u="none" strike="noStrike" cap="none">
                <a:solidFill>
                  <a:schemeClr val="lt1"/>
                </a:solidFill>
                <a:latin typeface="Nunito"/>
                <a:ea typeface="Nunito"/>
                <a:cs typeface="Nunito"/>
                <a:sym typeface="Nunito"/>
              </a:rPr>
              <a:t>02</a:t>
            </a:r>
            <a:endParaRPr sz="1600" b="0" i="0" u="none" strike="noStrike" cap="none">
              <a:solidFill>
                <a:schemeClr val="lt1"/>
              </a:solidFill>
              <a:latin typeface="Nunito"/>
              <a:ea typeface="Nunito"/>
              <a:cs typeface="Nunito"/>
              <a:sym typeface="Nunito"/>
            </a:endParaRPr>
          </a:p>
        </p:txBody>
      </p:sp>
      <p:sp>
        <p:nvSpPr>
          <p:cNvPr id="227" name="Google Shape;227;g13dc87b9525_0_83"/>
          <p:cNvSpPr txBox="1"/>
          <p:nvPr/>
        </p:nvSpPr>
        <p:spPr>
          <a:xfrm>
            <a:off x="449502" y="3395712"/>
            <a:ext cx="439500" cy="430200"/>
          </a:xfrm>
          <a:prstGeom prst="rect">
            <a:avLst/>
          </a:prstGeom>
          <a:solidFill>
            <a:srgbClr val="97CF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419" sz="1600" b="0" i="0" u="none" strike="noStrike" cap="none">
                <a:solidFill>
                  <a:schemeClr val="lt1"/>
                </a:solidFill>
                <a:latin typeface="Nunito"/>
                <a:ea typeface="Nunito"/>
                <a:cs typeface="Nunito"/>
                <a:sym typeface="Nunito"/>
              </a:rPr>
              <a:t>03</a:t>
            </a:r>
            <a:endParaRPr sz="1600" b="0" i="0" u="none" strike="noStrike" cap="none">
              <a:solidFill>
                <a:schemeClr val="lt1"/>
              </a:solidFill>
              <a:latin typeface="Nunito"/>
              <a:ea typeface="Nunito"/>
              <a:cs typeface="Nunito"/>
              <a:sym typeface="Nunito"/>
            </a:endParaRPr>
          </a:p>
        </p:txBody>
      </p:sp>
      <p:sp>
        <p:nvSpPr>
          <p:cNvPr id="216" name="Google Shape;216;g13dc87b9525_0_83"/>
          <p:cNvSpPr/>
          <p:nvPr/>
        </p:nvSpPr>
        <p:spPr>
          <a:xfrm>
            <a:off x="1158787" y="4425076"/>
            <a:ext cx="213000" cy="213000"/>
          </a:xfrm>
          <a:prstGeom prst="ellipse">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3dc87b9525_0_83"/>
          <p:cNvSpPr/>
          <p:nvPr/>
        </p:nvSpPr>
        <p:spPr>
          <a:xfrm>
            <a:off x="353212" y="4215376"/>
            <a:ext cx="632100" cy="632400"/>
          </a:xfrm>
          <a:prstGeom prst="ellipse">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9" name="Google Shape;229;g13dc87b9525_0_83"/>
          <p:cNvSpPr txBox="1"/>
          <p:nvPr/>
        </p:nvSpPr>
        <p:spPr>
          <a:xfrm>
            <a:off x="453768" y="4324427"/>
            <a:ext cx="429600" cy="430200"/>
          </a:xfrm>
          <a:prstGeom prst="rect">
            <a:avLst/>
          </a:prstGeom>
          <a:solidFill>
            <a:srgbClr val="83D1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s-419" sz="1600" b="0" i="0" u="none" strike="noStrike" cap="none">
                <a:solidFill>
                  <a:schemeClr val="lt1"/>
                </a:solidFill>
                <a:latin typeface="Nunito"/>
                <a:ea typeface="Nunito"/>
                <a:cs typeface="Nunito"/>
                <a:sym typeface="Nunito"/>
              </a:rPr>
              <a:t>04</a:t>
            </a:r>
            <a:endParaRPr sz="1600" b="0" i="0" u="none" strike="noStrike" cap="none">
              <a:solidFill>
                <a:schemeClr val="lt1"/>
              </a:solidFill>
              <a:latin typeface="Nunito"/>
              <a:ea typeface="Nunito"/>
              <a:cs typeface="Nunito"/>
              <a:sym typeface="Nunito"/>
            </a:endParaRPr>
          </a:p>
        </p:txBody>
      </p:sp>
      <p:sp>
        <p:nvSpPr>
          <p:cNvPr id="230" name="Google Shape;230;g13dc87b9525_0_83"/>
          <p:cNvSpPr txBox="1"/>
          <p:nvPr/>
        </p:nvSpPr>
        <p:spPr>
          <a:xfrm>
            <a:off x="1486475" y="1469075"/>
            <a:ext cx="3032400" cy="640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419" sz="1200">
                <a:solidFill>
                  <a:srgbClr val="1F669D"/>
                </a:solidFill>
                <a:latin typeface="Nunito"/>
                <a:ea typeface="Nunito"/>
                <a:cs typeface="Nunito"/>
                <a:sym typeface="Nunito"/>
              </a:rPr>
              <a:t>M</a:t>
            </a:r>
            <a:r>
              <a:rPr lang="es-419" sz="1200" b="0" i="0" u="none" strike="noStrike" cap="none">
                <a:solidFill>
                  <a:srgbClr val="1F669D"/>
                </a:solidFill>
                <a:latin typeface="Nunito"/>
                <a:ea typeface="Nunito"/>
                <a:cs typeface="Nunito"/>
                <a:sym typeface="Nunito"/>
              </a:rPr>
              <a:t>eta</a:t>
            </a:r>
            <a:r>
              <a:rPr lang="es-419" sz="1200">
                <a:solidFill>
                  <a:srgbClr val="1F669D"/>
                </a:solidFill>
                <a:latin typeface="Nunito"/>
                <a:ea typeface="Nunito"/>
                <a:cs typeface="Nunito"/>
                <a:sym typeface="Nunito"/>
              </a:rPr>
              <a:t> nacional de reducción del 20% de las emisiones proyectadas al 2030, respecto a la línea BAU</a:t>
            </a:r>
            <a:endParaRPr sz="1200">
              <a:solidFill>
                <a:srgbClr val="1F669D"/>
              </a:solidFill>
              <a:latin typeface="Nunito"/>
              <a:ea typeface="Nunito"/>
              <a:cs typeface="Nunito"/>
              <a:sym typeface="Nunito"/>
            </a:endParaRPr>
          </a:p>
        </p:txBody>
      </p:sp>
      <p:sp>
        <p:nvSpPr>
          <p:cNvPr id="231" name="Google Shape;231;g13dc87b9525_0_83"/>
          <p:cNvSpPr txBox="1"/>
          <p:nvPr/>
        </p:nvSpPr>
        <p:spPr>
          <a:xfrm>
            <a:off x="1486475" y="2365950"/>
            <a:ext cx="3032400" cy="461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419" sz="1200">
                <a:solidFill>
                  <a:srgbClr val="1F669D"/>
                </a:solidFill>
                <a:latin typeface="Nunito"/>
                <a:ea typeface="Nunito"/>
                <a:cs typeface="Nunito"/>
                <a:sym typeface="Nunito"/>
              </a:rPr>
              <a:t>Paraguay</a:t>
            </a:r>
            <a:r>
              <a:rPr lang="es-419" sz="1200" b="0" i="0" u="none" strike="noStrike" cap="none">
                <a:solidFill>
                  <a:srgbClr val="1F669D"/>
                </a:solidFill>
                <a:latin typeface="Nunito"/>
                <a:ea typeface="Nunito"/>
                <a:cs typeface="Nunito"/>
                <a:sym typeface="Nunito"/>
              </a:rPr>
              <a:t> busca acelerar el cumplimiento de la meta con ayuda del sector privado</a:t>
            </a:r>
            <a:endParaRPr sz="1200" b="0" i="0" u="none" strike="noStrike" cap="none">
              <a:solidFill>
                <a:srgbClr val="1F669D"/>
              </a:solidFill>
              <a:latin typeface="Arial"/>
              <a:ea typeface="Arial"/>
              <a:cs typeface="Arial"/>
              <a:sym typeface="Arial"/>
            </a:endParaRPr>
          </a:p>
        </p:txBody>
      </p:sp>
      <p:sp>
        <p:nvSpPr>
          <p:cNvPr id="232" name="Google Shape;232;g13dc87b9525_0_83"/>
          <p:cNvSpPr txBox="1"/>
          <p:nvPr/>
        </p:nvSpPr>
        <p:spPr>
          <a:xfrm>
            <a:off x="1486475" y="3130798"/>
            <a:ext cx="3131700" cy="823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419" sz="1200">
                <a:solidFill>
                  <a:srgbClr val="1F669D"/>
                </a:solidFill>
                <a:latin typeface="Nunito"/>
                <a:ea typeface="Nunito"/>
                <a:cs typeface="Nunito"/>
                <a:sym typeface="Nunito"/>
              </a:rPr>
              <a:t>Herramienta de cálculo de la huella de carbono y sistema de reconocimiento de empresas que adoptan estrategias para la gestión de sus emisiones de GEI</a:t>
            </a:r>
            <a:endParaRPr sz="1200" b="0" i="0" u="none" strike="noStrike" cap="none">
              <a:solidFill>
                <a:srgbClr val="1F669D"/>
              </a:solidFill>
              <a:latin typeface="Nunito"/>
              <a:ea typeface="Nunito"/>
              <a:cs typeface="Nunito"/>
              <a:sym typeface="Nunito"/>
            </a:endParaRPr>
          </a:p>
        </p:txBody>
      </p:sp>
      <p:sp>
        <p:nvSpPr>
          <p:cNvPr id="233" name="Google Shape;233;g13dc87b9525_0_83"/>
          <p:cNvSpPr txBox="1"/>
          <p:nvPr/>
        </p:nvSpPr>
        <p:spPr>
          <a:xfrm>
            <a:off x="1545240" y="4353759"/>
            <a:ext cx="3131700" cy="275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419" sz="1200" b="0" i="0" u="none" strike="noStrike" cap="none">
                <a:solidFill>
                  <a:srgbClr val="1F669D"/>
                </a:solidFill>
                <a:latin typeface="Nunito"/>
                <a:ea typeface="Nunito"/>
                <a:cs typeface="Nunito"/>
                <a:sym typeface="Nunito"/>
              </a:rPr>
              <a:t>Mercado de carbono nacional</a:t>
            </a:r>
            <a:endParaRPr sz="1200" b="0" i="0" u="none" strike="noStrike" cap="none">
              <a:solidFill>
                <a:srgbClr val="1F669D"/>
              </a:solidFill>
              <a:latin typeface="Nunito"/>
              <a:ea typeface="Nunito"/>
              <a:cs typeface="Nunito"/>
              <a:sym typeface="Nunito"/>
            </a:endParaRPr>
          </a:p>
        </p:txBody>
      </p:sp>
      <p:grpSp>
        <p:nvGrpSpPr>
          <p:cNvPr id="234" name="Google Shape;234;g13dc87b9525_0_83"/>
          <p:cNvGrpSpPr/>
          <p:nvPr/>
        </p:nvGrpSpPr>
        <p:grpSpPr>
          <a:xfrm>
            <a:off x="7584816" y="4390560"/>
            <a:ext cx="696510" cy="164759"/>
            <a:chOff x="3746250" y="4655775"/>
            <a:chExt cx="825738" cy="212100"/>
          </a:xfrm>
        </p:grpSpPr>
        <p:sp>
          <p:nvSpPr>
            <p:cNvPr id="235" name="Google Shape;235;g13dc87b9525_0_83"/>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13dc87b9525_0_83"/>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3dc87b9525_0_83"/>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8" name="Google Shape;238;g13dc87b9525_0_83"/>
          <p:cNvPicPr preferRelativeResize="0"/>
          <p:nvPr/>
        </p:nvPicPr>
        <p:blipFill>
          <a:blip r:embed="rId3">
            <a:alphaModFix/>
          </a:blip>
          <a:stretch>
            <a:fillRect/>
          </a:stretch>
        </p:blipFill>
        <p:spPr>
          <a:xfrm>
            <a:off x="4640699" y="1749226"/>
            <a:ext cx="4471976" cy="2466150"/>
          </a:xfrm>
          <a:prstGeom prst="rect">
            <a:avLst/>
          </a:prstGeom>
          <a:noFill/>
          <a:ln>
            <a:noFill/>
          </a:ln>
        </p:spPr>
      </p:pic>
      <p:sp>
        <p:nvSpPr>
          <p:cNvPr id="239" name="Google Shape;239;g13dc87b9525_0_83"/>
          <p:cNvSpPr txBox="1"/>
          <p:nvPr/>
        </p:nvSpPr>
        <p:spPr>
          <a:xfrm>
            <a:off x="311700" y="267150"/>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sz="2800">
                <a:solidFill>
                  <a:srgbClr val="1F669D"/>
                </a:solidFill>
                <a:latin typeface="Comfortaa"/>
                <a:ea typeface="Comfortaa"/>
                <a:cs typeface="Comfortaa"/>
                <a:sym typeface="Comfortaa"/>
              </a:rPr>
              <a:t>Escalamiento del cambio climático</a:t>
            </a:r>
            <a:endParaRPr sz="2800">
              <a:solidFill>
                <a:srgbClr val="1F669D"/>
              </a:solidFill>
              <a:latin typeface="Comfortaa"/>
              <a:ea typeface="Comfortaa"/>
              <a:cs typeface="Comfortaa"/>
              <a:sym typeface="Comfortaa"/>
            </a:endParaRPr>
          </a:p>
        </p:txBody>
      </p:sp>
      <p:sp>
        <p:nvSpPr>
          <p:cNvPr id="240" name="Google Shape;240;g13dc87b9525_0_83"/>
          <p:cNvSpPr/>
          <p:nvPr/>
        </p:nvSpPr>
        <p:spPr>
          <a:xfrm>
            <a:off x="479950" y="842075"/>
            <a:ext cx="23007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sz="1400" b="0" i="0" u="none" strike="noStrike" cap="none">
                <a:solidFill>
                  <a:srgbClr val="FFFFFF"/>
                </a:solidFill>
                <a:latin typeface="Nunito"/>
                <a:ea typeface="Nunito"/>
                <a:cs typeface="Nunito"/>
                <a:sym typeface="Nunito"/>
              </a:rPr>
              <a:t>Llamado nacional</a:t>
            </a:r>
            <a:endParaRPr sz="1400" b="0" i="0" u="none" strike="noStrike" cap="none">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3dc87b9525_0_822"/>
          <p:cNvSpPr txBox="1">
            <a:spLocks noGrp="1"/>
          </p:cNvSpPr>
          <p:nvPr>
            <p:ph type="body" idx="4294967295"/>
          </p:nvPr>
        </p:nvSpPr>
        <p:spPr>
          <a:xfrm>
            <a:off x="311700" y="1347048"/>
            <a:ext cx="5442000" cy="1575600"/>
          </a:xfrm>
          <a:prstGeom prst="rect">
            <a:avLst/>
          </a:prstGeom>
          <a:noFill/>
          <a:ln>
            <a:noFill/>
          </a:ln>
        </p:spPr>
        <p:txBody>
          <a:bodyPr spcFirstLastPara="1" wrap="square" lIns="68575" tIns="68575" rIns="68575" bIns="68575" anchor="t" anchorCtr="0">
            <a:normAutofit/>
          </a:bodyPr>
          <a:lstStyle/>
          <a:p>
            <a:pPr marL="114300" lvl="0" indent="0" algn="just" rtl="0">
              <a:lnSpc>
                <a:spcPct val="115000"/>
              </a:lnSpc>
              <a:spcBef>
                <a:spcPts val="0"/>
              </a:spcBef>
              <a:spcAft>
                <a:spcPts val="0"/>
              </a:spcAft>
              <a:buSzPts val="1400"/>
              <a:buNone/>
            </a:pPr>
            <a:r>
              <a:rPr lang="es-419" sz="1300" dirty="0">
                <a:solidFill>
                  <a:srgbClr val="1F669D"/>
                </a:solidFill>
              </a:rPr>
              <a:t>Es una </a:t>
            </a:r>
            <a:r>
              <a:rPr lang="es-419" sz="1300" b="1" dirty="0">
                <a:solidFill>
                  <a:srgbClr val="1F669D"/>
                </a:solidFill>
              </a:rPr>
              <a:t>campaña paraguas </a:t>
            </a:r>
            <a:r>
              <a:rPr lang="es-419" sz="1300" dirty="0">
                <a:solidFill>
                  <a:srgbClr val="1F669D"/>
                </a:solidFill>
              </a:rPr>
              <a:t>respaldada por las </a:t>
            </a:r>
            <a:r>
              <a:rPr lang="es-419" sz="1300" b="1" dirty="0">
                <a:solidFill>
                  <a:srgbClr val="1F669D"/>
                </a:solidFill>
              </a:rPr>
              <a:t>Naciones Unidas </a:t>
            </a:r>
            <a:r>
              <a:rPr lang="es-419" sz="1300" dirty="0">
                <a:solidFill>
                  <a:srgbClr val="1F669D"/>
                </a:solidFill>
              </a:rPr>
              <a:t>que reúne a actores no estatales, incluyendo compañías, ciudades, regiones e instituciones educativas y financieras para</a:t>
            </a:r>
            <a:r>
              <a:rPr lang="es-419" sz="1300" dirty="0">
                <a:solidFill>
                  <a:schemeClr val="accent1"/>
                </a:solidFill>
              </a:rPr>
              <a:t> </a:t>
            </a:r>
            <a:r>
              <a:rPr lang="es-419" sz="1300" b="1" dirty="0">
                <a:solidFill>
                  <a:schemeClr val="accent4"/>
                </a:solidFill>
              </a:rPr>
              <a:t>r</a:t>
            </a:r>
            <a:r>
              <a:rPr lang="es-419" sz="1300" b="1" dirty="0">
                <a:solidFill>
                  <a:srgbClr val="F7931F"/>
                </a:solidFill>
              </a:rPr>
              <a:t>educir a la mitad sus emisiones al año 2030 y lograr cero emisiones netas de carbono al 2050 como máximo</a:t>
            </a:r>
            <a:r>
              <a:rPr lang="es-419" sz="1300" dirty="0">
                <a:solidFill>
                  <a:schemeClr val="accent1"/>
                </a:solidFill>
              </a:rPr>
              <a:t>.</a:t>
            </a:r>
            <a:endParaRPr sz="1300" dirty="0"/>
          </a:p>
        </p:txBody>
      </p:sp>
      <p:pic>
        <p:nvPicPr>
          <p:cNvPr id="246" name="Google Shape;246;g13dc87b9525_0_822" descr="Race to Zero"/>
          <p:cNvPicPr preferRelativeResize="0"/>
          <p:nvPr/>
        </p:nvPicPr>
        <p:blipFill rotWithShape="1">
          <a:blip r:embed="rId3">
            <a:alphaModFix/>
          </a:blip>
          <a:srcRect/>
          <a:stretch/>
        </p:blipFill>
        <p:spPr>
          <a:xfrm>
            <a:off x="5910281" y="1241195"/>
            <a:ext cx="2507383" cy="1405654"/>
          </a:xfrm>
          <a:prstGeom prst="rect">
            <a:avLst/>
          </a:prstGeom>
          <a:noFill/>
          <a:ln>
            <a:noFill/>
          </a:ln>
        </p:spPr>
      </p:pic>
      <p:pic>
        <p:nvPicPr>
          <p:cNvPr id="247" name="Google Shape;247;g13dc87b9525_0_822" descr="objetivo general"/>
          <p:cNvPicPr preferRelativeResize="0"/>
          <p:nvPr/>
        </p:nvPicPr>
        <p:blipFill rotWithShape="1">
          <a:blip r:embed="rId4">
            <a:alphaModFix/>
          </a:blip>
          <a:srcRect/>
          <a:stretch/>
        </p:blipFill>
        <p:spPr>
          <a:xfrm>
            <a:off x="473612" y="3181925"/>
            <a:ext cx="2157214" cy="1078607"/>
          </a:xfrm>
          <a:prstGeom prst="rect">
            <a:avLst/>
          </a:prstGeom>
          <a:noFill/>
          <a:ln>
            <a:noFill/>
          </a:ln>
        </p:spPr>
      </p:pic>
      <p:grpSp>
        <p:nvGrpSpPr>
          <p:cNvPr id="248" name="Google Shape;248;g13dc87b9525_0_822"/>
          <p:cNvGrpSpPr/>
          <p:nvPr/>
        </p:nvGrpSpPr>
        <p:grpSpPr>
          <a:xfrm>
            <a:off x="7721166" y="4547810"/>
            <a:ext cx="696510" cy="164759"/>
            <a:chOff x="3746250" y="4655775"/>
            <a:chExt cx="825738" cy="212100"/>
          </a:xfrm>
        </p:grpSpPr>
        <p:sp>
          <p:nvSpPr>
            <p:cNvPr id="249" name="Google Shape;249;g13dc87b9525_0_822"/>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3dc87b9525_0_822"/>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13dc87b9525_0_822"/>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g13dc87b9525_0_822"/>
          <p:cNvSpPr txBox="1"/>
          <p:nvPr/>
        </p:nvSpPr>
        <p:spPr>
          <a:xfrm>
            <a:off x="311700" y="267150"/>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sz="2800">
                <a:solidFill>
                  <a:srgbClr val="1F669D"/>
                </a:solidFill>
                <a:latin typeface="Comfortaa"/>
                <a:ea typeface="Comfortaa"/>
                <a:cs typeface="Comfortaa"/>
                <a:sym typeface="Comfortaa"/>
              </a:rPr>
              <a:t>Race-to-Zero</a:t>
            </a:r>
            <a:endParaRPr sz="2800">
              <a:solidFill>
                <a:srgbClr val="1F669D"/>
              </a:solidFill>
              <a:latin typeface="Comfortaa"/>
              <a:ea typeface="Comfortaa"/>
              <a:cs typeface="Comfortaa"/>
              <a:sym typeface="Comfortaa"/>
            </a:endParaRPr>
          </a:p>
        </p:txBody>
      </p:sp>
      <p:sp>
        <p:nvSpPr>
          <p:cNvPr id="253" name="Google Shape;253;g13dc87b9525_0_822"/>
          <p:cNvSpPr/>
          <p:nvPr/>
        </p:nvSpPr>
        <p:spPr>
          <a:xfrm>
            <a:off x="479950" y="842075"/>
            <a:ext cx="11937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a:solidFill>
                  <a:srgbClr val="FFFFFF"/>
                </a:solidFill>
                <a:latin typeface="Nunito"/>
                <a:ea typeface="Nunito"/>
                <a:cs typeface="Nunito"/>
                <a:sym typeface="Nunito"/>
              </a:rPr>
              <a:t>¿Qué es?</a:t>
            </a:r>
            <a:endParaRPr sz="1400" b="0" i="0" u="none" strike="noStrike" cap="none">
              <a:solidFill>
                <a:srgbClr val="FFFFFF"/>
              </a:solidFill>
              <a:latin typeface="Nunito"/>
              <a:ea typeface="Nunito"/>
              <a:cs typeface="Nunito"/>
              <a:sym typeface="Nunito"/>
            </a:endParaRPr>
          </a:p>
        </p:txBody>
      </p:sp>
      <p:sp>
        <p:nvSpPr>
          <p:cNvPr id="254" name="Google Shape;254;g13dc87b9525_0_822"/>
          <p:cNvSpPr txBox="1"/>
          <p:nvPr/>
        </p:nvSpPr>
        <p:spPr>
          <a:xfrm>
            <a:off x="2630825" y="2835775"/>
            <a:ext cx="5471700" cy="1770900"/>
          </a:xfrm>
          <a:prstGeom prst="rect">
            <a:avLst/>
          </a:prstGeom>
          <a:noFill/>
          <a:ln>
            <a:noFill/>
          </a:ln>
        </p:spPr>
        <p:txBody>
          <a:bodyPr spcFirstLastPara="1" wrap="square" lIns="68575" tIns="68575" rIns="68575" bIns="68575" anchor="t" anchorCtr="0">
            <a:noAutofit/>
          </a:bodyPr>
          <a:lstStyle/>
          <a:p>
            <a:pPr marL="114300" marR="0" lvl="0" indent="0" algn="just" rtl="0">
              <a:lnSpc>
                <a:spcPct val="95000"/>
              </a:lnSpc>
              <a:spcBef>
                <a:spcPts val="0"/>
              </a:spcBef>
              <a:spcAft>
                <a:spcPts val="0"/>
              </a:spcAft>
              <a:buClr>
                <a:srgbClr val="1F669D"/>
              </a:buClr>
              <a:buSzPts val="1400"/>
              <a:buFont typeface="Nunito"/>
              <a:buNone/>
            </a:pPr>
            <a:r>
              <a:rPr lang="es-419" sz="1300" b="0" i="1" u="none" strike="noStrike" cap="none">
                <a:solidFill>
                  <a:srgbClr val="1F669D"/>
                </a:solidFill>
                <a:latin typeface="Nunito"/>
                <a:ea typeface="Nunito"/>
                <a:cs typeface="Nunito"/>
                <a:sym typeface="Nunito"/>
              </a:rPr>
              <a:t>Race to Zero </a:t>
            </a:r>
            <a:r>
              <a:rPr lang="es-419" sz="1300" b="0" i="0" u="none" strike="noStrike" cap="none">
                <a:solidFill>
                  <a:srgbClr val="1F669D"/>
                </a:solidFill>
                <a:latin typeface="Nunito"/>
                <a:ea typeface="Nunito"/>
                <a:cs typeface="Nunito"/>
                <a:sym typeface="Nunito"/>
              </a:rPr>
              <a:t>considera que una organización ha alcanzado el Cero Neto cuando:</a:t>
            </a:r>
            <a:endParaRPr sz="1300" b="0" i="0" u="none" strike="noStrike" cap="none">
              <a:solidFill>
                <a:srgbClr val="000000"/>
              </a:solidFill>
              <a:latin typeface="Arial"/>
              <a:ea typeface="Arial"/>
              <a:cs typeface="Arial"/>
              <a:sym typeface="Arial"/>
            </a:endParaRPr>
          </a:p>
          <a:p>
            <a:pPr marL="114300" marR="0" lvl="0" indent="0" algn="just" rtl="0">
              <a:lnSpc>
                <a:spcPct val="95000"/>
              </a:lnSpc>
              <a:spcBef>
                <a:spcPts val="0"/>
              </a:spcBef>
              <a:spcAft>
                <a:spcPts val="0"/>
              </a:spcAft>
              <a:buClr>
                <a:srgbClr val="1F669D"/>
              </a:buClr>
              <a:buSzPts val="1400"/>
              <a:buFont typeface="Nunito"/>
              <a:buNone/>
            </a:pPr>
            <a:endParaRPr sz="1300" b="0" i="0" u="none" strike="noStrike" cap="none">
              <a:solidFill>
                <a:srgbClr val="1F669D"/>
              </a:solidFill>
              <a:latin typeface="Nunito"/>
              <a:ea typeface="Nunito"/>
              <a:cs typeface="Nunito"/>
              <a:sym typeface="Nunito"/>
            </a:endParaRPr>
          </a:p>
          <a:p>
            <a:pPr marL="457200" marR="0" lvl="0" indent="-336550" algn="just" rtl="0">
              <a:lnSpc>
                <a:spcPct val="95000"/>
              </a:lnSpc>
              <a:spcBef>
                <a:spcPts val="0"/>
              </a:spcBef>
              <a:spcAft>
                <a:spcPts val="0"/>
              </a:spcAft>
              <a:buClr>
                <a:srgbClr val="1F669D"/>
              </a:buClr>
              <a:buSzPts val="1300"/>
              <a:buFont typeface="Nunito"/>
              <a:buChar char="●"/>
            </a:pPr>
            <a:r>
              <a:rPr lang="es-419" sz="1300" b="1" i="0" u="none" strike="noStrike" cap="none">
                <a:solidFill>
                  <a:srgbClr val="39B549"/>
                </a:solidFill>
                <a:latin typeface="Nunito"/>
                <a:ea typeface="Nunito"/>
                <a:cs typeface="Nunito"/>
                <a:sym typeface="Nunito"/>
              </a:rPr>
              <a:t>Reduce sus emisiones</a:t>
            </a:r>
            <a:r>
              <a:rPr lang="es-419" sz="1300" b="0" i="0" u="none" strike="noStrike" cap="none">
                <a:solidFill>
                  <a:srgbClr val="39B549"/>
                </a:solidFill>
                <a:latin typeface="Nunito"/>
                <a:ea typeface="Nunito"/>
                <a:cs typeface="Nunito"/>
                <a:sym typeface="Nunito"/>
              </a:rPr>
              <a:t> </a:t>
            </a:r>
            <a:r>
              <a:rPr lang="es-419" sz="1300" b="0" i="0" u="none" strike="noStrike" cap="none">
                <a:solidFill>
                  <a:srgbClr val="1F669D"/>
                </a:solidFill>
                <a:latin typeface="Nunito"/>
                <a:ea typeface="Nunito"/>
                <a:cs typeface="Nunito"/>
                <a:sym typeface="Nunito"/>
              </a:rPr>
              <a:t>siguiendo una ruta basada en la ciencia</a:t>
            </a:r>
            <a:endParaRPr sz="1300" b="0" i="0" u="none" strike="noStrike" cap="none">
              <a:solidFill>
                <a:srgbClr val="000000"/>
              </a:solidFill>
              <a:latin typeface="Arial"/>
              <a:ea typeface="Arial"/>
              <a:cs typeface="Arial"/>
              <a:sym typeface="Arial"/>
            </a:endParaRPr>
          </a:p>
          <a:p>
            <a:pPr marL="457200" marR="0" lvl="0" indent="-336550" algn="just" rtl="0">
              <a:lnSpc>
                <a:spcPct val="95000"/>
              </a:lnSpc>
              <a:spcBef>
                <a:spcPts val="0"/>
              </a:spcBef>
              <a:spcAft>
                <a:spcPts val="0"/>
              </a:spcAft>
              <a:buClr>
                <a:srgbClr val="1F669D"/>
              </a:buClr>
              <a:buSzPts val="1300"/>
              <a:buFont typeface="Nunito"/>
              <a:buChar char="●"/>
            </a:pPr>
            <a:r>
              <a:rPr lang="es-419" sz="1300" b="0" i="0" u="none" strike="noStrike" cap="none">
                <a:solidFill>
                  <a:srgbClr val="1F669D"/>
                </a:solidFill>
                <a:latin typeface="Nunito"/>
                <a:ea typeface="Nunito"/>
                <a:cs typeface="Nunito"/>
                <a:sym typeface="Nunito"/>
              </a:rPr>
              <a:t>Neutraliza cualquier emisión remanente de GEI a través de </a:t>
            </a:r>
            <a:r>
              <a:rPr lang="es-419" sz="1300" b="1" i="0" u="none" strike="noStrike" cap="none">
                <a:solidFill>
                  <a:srgbClr val="39B549"/>
                </a:solidFill>
                <a:latin typeface="Nunito"/>
                <a:ea typeface="Nunito"/>
                <a:cs typeface="Nunito"/>
                <a:sym typeface="Nunito"/>
              </a:rPr>
              <a:t>remociones igual-por-igual</a:t>
            </a:r>
            <a:r>
              <a:rPr lang="es-419" sz="1300" b="1" i="0" u="none" strike="noStrike" cap="none">
                <a:solidFill>
                  <a:srgbClr val="1F669D"/>
                </a:solidFill>
                <a:latin typeface="Nunito"/>
                <a:ea typeface="Nunito"/>
                <a:cs typeface="Nunito"/>
                <a:sym typeface="Nunito"/>
              </a:rPr>
              <a:t> </a:t>
            </a:r>
            <a:r>
              <a:rPr lang="es-419" sz="1300" b="0" i="0" u="none" strike="noStrike" cap="none">
                <a:solidFill>
                  <a:srgbClr val="1F669D"/>
                </a:solidFill>
                <a:latin typeface="Nunito"/>
                <a:ea typeface="Nunito"/>
                <a:cs typeface="Nunito"/>
                <a:sym typeface="Nunito"/>
              </a:rPr>
              <a:t>ya sea dentro de su cadena de valor o a través de la compra de créditos de compensación válidos.</a:t>
            </a:r>
            <a:endParaRPr sz="1300" b="0" i="0" u="none" strike="noStrike" cap="none">
              <a:solidFill>
                <a:srgbClr val="1F669D"/>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g13dc87b9525_0_838"/>
          <p:cNvGrpSpPr/>
          <p:nvPr/>
        </p:nvGrpSpPr>
        <p:grpSpPr>
          <a:xfrm>
            <a:off x="319997" y="-14"/>
            <a:ext cx="7445065" cy="5143460"/>
            <a:chOff x="4549775" y="1466850"/>
            <a:chExt cx="3092446" cy="3922712"/>
          </a:xfrm>
        </p:grpSpPr>
        <p:sp>
          <p:nvSpPr>
            <p:cNvPr id="260" name="Google Shape;260;g13dc87b9525_0_838"/>
            <p:cNvSpPr/>
            <p:nvPr/>
          </p:nvSpPr>
          <p:spPr>
            <a:xfrm>
              <a:off x="4549775" y="1466850"/>
              <a:ext cx="3092446" cy="3922712"/>
            </a:xfrm>
            <a:custGeom>
              <a:avLst/>
              <a:gdLst/>
              <a:ahLst/>
              <a:cxnLst/>
              <a:rect l="l" t="t" r="r" b="b"/>
              <a:pathLst>
                <a:path w="4410" h="2798" extrusionOk="0">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rgbClr val="E3E9E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1" name="Google Shape;261;g13dc87b9525_0_838"/>
            <p:cNvSpPr/>
            <p:nvPr/>
          </p:nvSpPr>
          <p:spPr>
            <a:xfrm>
              <a:off x="4549775" y="1466850"/>
              <a:ext cx="3081335" cy="3763961"/>
            </a:xfrm>
            <a:custGeom>
              <a:avLst/>
              <a:gdLst/>
              <a:ahLst/>
              <a:cxnLst/>
              <a:rect l="l" t="t" r="r" b="b"/>
              <a:pathLst>
                <a:path w="4395" h="2685" extrusionOk="0">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rgbClr val="E3E9E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262" name="Google Shape;262;g13dc87b9525_0_838"/>
          <p:cNvSpPr/>
          <p:nvPr/>
        </p:nvSpPr>
        <p:spPr>
          <a:xfrm>
            <a:off x="1437233" y="2895496"/>
            <a:ext cx="1097224" cy="1566757"/>
          </a:xfrm>
          <a:custGeom>
            <a:avLst/>
            <a:gdLst/>
            <a:ahLst/>
            <a:cxnLst/>
            <a:rect l="l" t="t"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53AFC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Calibri"/>
              <a:ea typeface="Calibri"/>
              <a:cs typeface="Calibri"/>
              <a:sym typeface="Calibri"/>
            </a:endParaRPr>
          </a:p>
        </p:txBody>
      </p:sp>
      <p:grpSp>
        <p:nvGrpSpPr>
          <p:cNvPr id="263" name="Google Shape;263;g13dc87b9525_0_838"/>
          <p:cNvGrpSpPr/>
          <p:nvPr/>
        </p:nvGrpSpPr>
        <p:grpSpPr>
          <a:xfrm>
            <a:off x="81037" y="50800"/>
            <a:ext cx="8129745" cy="5025779"/>
            <a:chOff x="2943225" y="38100"/>
            <a:chExt cx="6305550" cy="6818313"/>
          </a:xfrm>
        </p:grpSpPr>
        <p:sp>
          <p:nvSpPr>
            <p:cNvPr id="264" name="Google Shape;264;g13dc87b9525_0_838"/>
            <p:cNvSpPr/>
            <p:nvPr/>
          </p:nvSpPr>
          <p:spPr>
            <a:xfrm>
              <a:off x="2943225" y="6856413"/>
              <a:ext cx="6305550" cy="0"/>
            </a:xfrm>
            <a:custGeom>
              <a:avLst/>
              <a:gdLst/>
              <a:ahLst/>
              <a:cxnLst/>
              <a:rect l="l" t="t" r="r" b="b"/>
              <a:pathLst>
                <a:path w="15350" h="120000" extrusionOk="0">
                  <a:moveTo>
                    <a:pt x="0" y="0"/>
                  </a:moveTo>
                  <a:cubicBezTo>
                    <a:pt x="5120" y="0"/>
                    <a:pt x="10235" y="0"/>
                    <a:pt x="15350" y="0"/>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5" name="Google Shape;265;g13dc87b9525_0_838"/>
            <p:cNvSpPr/>
            <p:nvPr/>
          </p:nvSpPr>
          <p:spPr>
            <a:xfrm>
              <a:off x="6410325" y="5073650"/>
              <a:ext cx="330200" cy="195263"/>
            </a:xfrm>
            <a:custGeom>
              <a:avLst/>
              <a:gdLst/>
              <a:ahLst/>
              <a:cxnLst/>
              <a:rect l="l" t="t" r="r" b="b"/>
              <a:pathLst>
                <a:path w="803" h="238" extrusionOk="0">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6" name="Google Shape;266;g13dc87b9525_0_838"/>
            <p:cNvSpPr/>
            <p:nvPr/>
          </p:nvSpPr>
          <p:spPr>
            <a:xfrm>
              <a:off x="5848350" y="5321300"/>
              <a:ext cx="330201" cy="184150"/>
            </a:xfrm>
            <a:custGeom>
              <a:avLst/>
              <a:gdLst/>
              <a:ahLst/>
              <a:cxnLst/>
              <a:rect l="l" t="t" r="r" b="b"/>
              <a:pathLst>
                <a:path w="804" h="224" extrusionOk="0">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7" name="Google Shape;267;g13dc87b9525_0_838"/>
            <p:cNvSpPr/>
            <p:nvPr/>
          </p:nvSpPr>
          <p:spPr>
            <a:xfrm>
              <a:off x="5286375" y="5554663"/>
              <a:ext cx="331788" cy="204788"/>
            </a:xfrm>
            <a:custGeom>
              <a:avLst/>
              <a:gdLst/>
              <a:ahLst/>
              <a:cxnLst/>
              <a:rect l="l" t="t" r="r" b="b"/>
              <a:pathLst>
                <a:path w="807" h="250" extrusionOk="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8" name="Google Shape;268;g13dc87b9525_0_838"/>
            <p:cNvSpPr/>
            <p:nvPr/>
          </p:nvSpPr>
          <p:spPr>
            <a:xfrm>
              <a:off x="6969125" y="4754563"/>
              <a:ext cx="323851" cy="255588"/>
            </a:xfrm>
            <a:custGeom>
              <a:avLst/>
              <a:gdLst/>
              <a:ahLst/>
              <a:cxnLst/>
              <a:rect l="l" t="t" r="r" b="b"/>
              <a:pathLst>
                <a:path w="790" h="311" extrusionOk="0">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9" name="Google Shape;269;g13dc87b9525_0_838"/>
            <p:cNvSpPr/>
            <p:nvPr/>
          </p:nvSpPr>
          <p:spPr>
            <a:xfrm>
              <a:off x="4735513" y="5840413"/>
              <a:ext cx="323850" cy="257175"/>
            </a:xfrm>
            <a:custGeom>
              <a:avLst/>
              <a:gdLst/>
              <a:ahLst/>
              <a:cxnLst/>
              <a:rect l="l" t="t" r="r" b="b"/>
              <a:pathLst>
                <a:path w="787" h="314" extrusionOk="0">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0" name="Google Shape;270;g13dc87b9525_0_838"/>
            <p:cNvSpPr/>
            <p:nvPr/>
          </p:nvSpPr>
          <p:spPr>
            <a:xfrm>
              <a:off x="6248400" y="2874963"/>
              <a:ext cx="130175" cy="155575"/>
            </a:xfrm>
            <a:custGeom>
              <a:avLst/>
              <a:gdLst/>
              <a:ahLst/>
              <a:cxnLst/>
              <a:rect l="l" t="t" r="r" b="b"/>
              <a:pathLst>
                <a:path w="316" h="190" extrusionOk="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1" name="Google Shape;271;g13dc87b9525_0_838"/>
            <p:cNvSpPr/>
            <p:nvPr/>
          </p:nvSpPr>
          <p:spPr>
            <a:xfrm>
              <a:off x="7210425" y="3732213"/>
              <a:ext cx="128588" cy="165100"/>
            </a:xfrm>
            <a:custGeom>
              <a:avLst/>
              <a:gdLst/>
              <a:ahLst/>
              <a:cxnLst/>
              <a:rect l="l" t="t" r="r" b="b"/>
              <a:pathLst>
                <a:path w="312" h="202" extrusionOk="0">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2" name="Google Shape;272;g13dc87b9525_0_838"/>
            <p:cNvSpPr/>
            <p:nvPr/>
          </p:nvSpPr>
          <p:spPr>
            <a:xfrm>
              <a:off x="6731000" y="3297238"/>
              <a:ext cx="133350" cy="142875"/>
            </a:xfrm>
            <a:custGeom>
              <a:avLst/>
              <a:gdLst/>
              <a:ahLst/>
              <a:cxnLst/>
              <a:rect l="l" t="t" r="r" b="b"/>
              <a:pathLst>
                <a:path w="322" h="174" extrusionOk="0">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3" name="Google Shape;273;g13dc87b9525_0_838"/>
            <p:cNvSpPr/>
            <p:nvPr/>
          </p:nvSpPr>
          <p:spPr>
            <a:xfrm>
              <a:off x="6488113" y="3095625"/>
              <a:ext cx="133350" cy="142875"/>
            </a:xfrm>
            <a:custGeom>
              <a:avLst/>
              <a:gdLst/>
              <a:ahLst/>
              <a:cxnLst/>
              <a:rect l="l" t="t" r="r" b="b"/>
              <a:pathLst>
                <a:path w="323" h="174" extrusionOk="0">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4" name="Google Shape;274;g13dc87b9525_0_838"/>
            <p:cNvSpPr/>
            <p:nvPr/>
          </p:nvSpPr>
          <p:spPr>
            <a:xfrm>
              <a:off x="7419975" y="4445000"/>
              <a:ext cx="120650" cy="185738"/>
            </a:xfrm>
            <a:custGeom>
              <a:avLst/>
              <a:gdLst/>
              <a:ahLst/>
              <a:cxnLst/>
              <a:rect l="l" t="t" r="r" b="b"/>
              <a:pathLst>
                <a:path w="291" h="226" extrusionOk="0">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5" name="Google Shape;275;g13dc87b9525_0_838"/>
            <p:cNvSpPr/>
            <p:nvPr/>
          </p:nvSpPr>
          <p:spPr>
            <a:xfrm>
              <a:off x="6973888" y="3505200"/>
              <a:ext cx="131763" cy="149225"/>
            </a:xfrm>
            <a:custGeom>
              <a:avLst/>
              <a:gdLst/>
              <a:ahLst/>
              <a:cxnLst/>
              <a:rect l="l" t="t" r="r" b="b"/>
              <a:pathLst>
                <a:path w="320" h="181" extrusionOk="0">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6" name="Google Shape;276;g13dc87b9525_0_838"/>
            <p:cNvSpPr/>
            <p:nvPr/>
          </p:nvSpPr>
          <p:spPr>
            <a:xfrm>
              <a:off x="7432675" y="4010025"/>
              <a:ext cx="107950" cy="217488"/>
            </a:xfrm>
            <a:custGeom>
              <a:avLst/>
              <a:gdLst/>
              <a:ahLst/>
              <a:cxnLst/>
              <a:rect l="l" t="t" r="r" b="b"/>
              <a:pathLst>
                <a:path w="262" h="266" extrusionOk="0">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7" name="Google Shape;277;g13dc87b9525_0_838"/>
            <p:cNvSpPr/>
            <p:nvPr/>
          </p:nvSpPr>
          <p:spPr>
            <a:xfrm>
              <a:off x="7256463" y="1908175"/>
              <a:ext cx="103188" cy="61913"/>
            </a:xfrm>
            <a:custGeom>
              <a:avLst/>
              <a:gdLst/>
              <a:ahLst/>
              <a:cxnLst/>
              <a:rect l="l" t="t" r="r" b="b"/>
              <a:pathLst>
                <a:path w="251" h="76" extrusionOk="0">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8" name="Google Shape;278;g13dc87b9525_0_838"/>
            <p:cNvSpPr/>
            <p:nvPr/>
          </p:nvSpPr>
          <p:spPr>
            <a:xfrm>
              <a:off x="7451725" y="1847850"/>
              <a:ext cx="103188" cy="57150"/>
            </a:xfrm>
            <a:custGeom>
              <a:avLst/>
              <a:gdLst/>
              <a:ahLst/>
              <a:cxnLst/>
              <a:rect l="l" t="t" r="r" b="b"/>
              <a:pathLst>
                <a:path w="252" h="71" extrusionOk="0">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79" name="Google Shape;279;g13dc87b9525_0_838"/>
            <p:cNvSpPr/>
            <p:nvPr/>
          </p:nvSpPr>
          <p:spPr>
            <a:xfrm>
              <a:off x="6484938" y="2205038"/>
              <a:ext cx="100013" cy="77788"/>
            </a:xfrm>
            <a:custGeom>
              <a:avLst/>
              <a:gdLst/>
              <a:ahLst/>
              <a:cxnLst/>
              <a:rect l="l" t="t" r="r" b="b"/>
              <a:pathLst>
                <a:path w="242" h="95" extrusionOk="0">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0" name="Google Shape;280;g13dc87b9525_0_838"/>
            <p:cNvSpPr/>
            <p:nvPr/>
          </p:nvSpPr>
          <p:spPr>
            <a:xfrm>
              <a:off x="7645400" y="1778000"/>
              <a:ext cx="103188" cy="61913"/>
            </a:xfrm>
            <a:custGeom>
              <a:avLst/>
              <a:gdLst/>
              <a:ahLst/>
              <a:cxnLst/>
              <a:rect l="l" t="t" r="r" b="b"/>
              <a:pathLst>
                <a:path w="248" h="77" extrusionOk="0">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1" name="Google Shape;281;g13dc87b9525_0_838"/>
            <p:cNvSpPr/>
            <p:nvPr/>
          </p:nvSpPr>
          <p:spPr>
            <a:xfrm>
              <a:off x="7061200" y="1970088"/>
              <a:ext cx="104775" cy="61913"/>
            </a:xfrm>
            <a:custGeom>
              <a:avLst/>
              <a:gdLst/>
              <a:ahLst/>
              <a:cxnLst/>
              <a:rect l="l" t="t" r="r" b="b"/>
              <a:pathLst>
                <a:path w="253" h="75" extrusionOk="0">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2" name="Google Shape;282;g13dc87b9525_0_838"/>
            <p:cNvSpPr/>
            <p:nvPr/>
          </p:nvSpPr>
          <p:spPr>
            <a:xfrm>
              <a:off x="6165850" y="2497138"/>
              <a:ext cx="57150" cy="184150"/>
            </a:xfrm>
            <a:custGeom>
              <a:avLst/>
              <a:gdLst/>
              <a:ahLst/>
              <a:cxnLst/>
              <a:rect l="l" t="t" r="r" b="b"/>
              <a:pathLst>
                <a:path w="139" h="223" extrusionOk="0">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3" name="Google Shape;283;g13dc87b9525_0_838"/>
            <p:cNvSpPr/>
            <p:nvPr/>
          </p:nvSpPr>
          <p:spPr>
            <a:xfrm>
              <a:off x="6677025" y="2116138"/>
              <a:ext cx="100013" cy="66675"/>
            </a:xfrm>
            <a:custGeom>
              <a:avLst/>
              <a:gdLst/>
              <a:ahLst/>
              <a:cxnLst/>
              <a:rect l="l" t="t" r="r" b="b"/>
              <a:pathLst>
                <a:path w="246" h="82" extrusionOk="0">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4" name="Google Shape;284;g13dc87b9525_0_838"/>
            <p:cNvSpPr/>
            <p:nvPr/>
          </p:nvSpPr>
          <p:spPr>
            <a:xfrm>
              <a:off x="6867525" y="2039938"/>
              <a:ext cx="103188" cy="61913"/>
            </a:xfrm>
            <a:custGeom>
              <a:avLst/>
              <a:gdLst/>
              <a:ahLst/>
              <a:cxnLst/>
              <a:rect l="l" t="t" r="r" b="b"/>
              <a:pathLst>
                <a:path w="252" h="76" extrusionOk="0">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5" name="Google Shape;285;g13dc87b9525_0_838"/>
            <p:cNvSpPr/>
            <p:nvPr/>
          </p:nvSpPr>
          <p:spPr>
            <a:xfrm>
              <a:off x="6296025" y="2322513"/>
              <a:ext cx="101600" cy="98425"/>
            </a:xfrm>
            <a:custGeom>
              <a:avLst/>
              <a:gdLst/>
              <a:ahLst/>
              <a:cxnLst/>
              <a:rect l="l" t="t" r="r" b="b"/>
              <a:pathLst>
                <a:path w="245" h="120" extrusionOk="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6" name="Google Shape;286;g13dc87b9525_0_838"/>
            <p:cNvSpPr/>
            <p:nvPr/>
          </p:nvSpPr>
          <p:spPr>
            <a:xfrm>
              <a:off x="7839075" y="1689100"/>
              <a:ext cx="103188" cy="73025"/>
            </a:xfrm>
            <a:custGeom>
              <a:avLst/>
              <a:gdLst/>
              <a:ahLst/>
              <a:cxnLst/>
              <a:rect l="l" t="t" r="r" b="b"/>
              <a:pathLst>
                <a:path w="251" h="88" extrusionOk="0">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7" name="Google Shape;287;g13dc87b9525_0_838"/>
            <p:cNvSpPr/>
            <p:nvPr/>
          </p:nvSpPr>
          <p:spPr>
            <a:xfrm>
              <a:off x="8029575" y="1565275"/>
              <a:ext cx="100013" cy="92075"/>
            </a:xfrm>
            <a:custGeom>
              <a:avLst/>
              <a:gdLst/>
              <a:ahLst/>
              <a:cxnLst/>
              <a:rect l="l" t="t" r="r" b="b"/>
              <a:pathLst>
                <a:path w="244" h="111" extrusionOk="0">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8" name="Google Shape;288;g13dc87b9525_0_838"/>
            <p:cNvSpPr/>
            <p:nvPr/>
          </p:nvSpPr>
          <p:spPr>
            <a:xfrm>
              <a:off x="7735888" y="1001713"/>
              <a:ext cx="71438" cy="44450"/>
            </a:xfrm>
            <a:custGeom>
              <a:avLst/>
              <a:gdLst/>
              <a:ahLst/>
              <a:cxnLst/>
              <a:rect l="l" t="t" r="r" b="b"/>
              <a:pathLst>
                <a:path w="172" h="54" extrusionOk="0">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89" name="Google Shape;289;g13dc87b9525_0_838"/>
            <p:cNvSpPr/>
            <p:nvPr/>
          </p:nvSpPr>
          <p:spPr>
            <a:xfrm>
              <a:off x="7480300" y="890588"/>
              <a:ext cx="71438" cy="44450"/>
            </a:xfrm>
            <a:custGeom>
              <a:avLst/>
              <a:gdLst/>
              <a:ahLst/>
              <a:cxnLst/>
              <a:rect l="l" t="t" r="r" b="b"/>
              <a:pathLst>
                <a:path w="171" h="54" extrusionOk="0">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0" name="Google Shape;290;g13dc87b9525_0_838"/>
            <p:cNvSpPr/>
            <p:nvPr/>
          </p:nvSpPr>
          <p:spPr>
            <a:xfrm>
              <a:off x="7610475" y="942975"/>
              <a:ext cx="68263" cy="46038"/>
            </a:xfrm>
            <a:custGeom>
              <a:avLst/>
              <a:gdLst/>
              <a:ahLst/>
              <a:cxnLst/>
              <a:rect l="l" t="t" r="r" b="b"/>
              <a:pathLst>
                <a:path w="167" h="56" extrusionOk="0">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1" name="Google Shape;291;g13dc87b9525_0_838"/>
            <p:cNvSpPr/>
            <p:nvPr/>
          </p:nvSpPr>
          <p:spPr>
            <a:xfrm>
              <a:off x="7351713" y="835025"/>
              <a:ext cx="71438" cy="46038"/>
            </a:xfrm>
            <a:custGeom>
              <a:avLst/>
              <a:gdLst/>
              <a:ahLst/>
              <a:cxnLst/>
              <a:rect l="l" t="t" r="r" b="b"/>
              <a:pathLst>
                <a:path w="175" h="57" extrusionOk="0">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2" name="Google Shape;292;g13dc87b9525_0_838"/>
            <p:cNvSpPr/>
            <p:nvPr/>
          </p:nvSpPr>
          <p:spPr>
            <a:xfrm>
              <a:off x="7226300" y="760413"/>
              <a:ext cx="65088" cy="60325"/>
            </a:xfrm>
            <a:custGeom>
              <a:avLst/>
              <a:gdLst/>
              <a:ahLst/>
              <a:cxnLst/>
              <a:rect l="l" t="t" r="r" b="b"/>
              <a:pathLst>
                <a:path w="160" h="74" extrusionOk="0">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3" name="Google Shape;293;g13dc87b9525_0_838"/>
            <p:cNvSpPr/>
            <p:nvPr/>
          </p:nvSpPr>
          <p:spPr>
            <a:xfrm>
              <a:off x="8166100" y="1408113"/>
              <a:ext cx="42863" cy="109538"/>
            </a:xfrm>
            <a:custGeom>
              <a:avLst/>
              <a:gdLst/>
              <a:ahLst/>
              <a:cxnLst/>
              <a:rect l="l" t="t" r="r" b="b"/>
              <a:pathLst>
                <a:path w="103" h="133" extrusionOk="0">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4" name="Google Shape;294;g13dc87b9525_0_838"/>
            <p:cNvSpPr/>
            <p:nvPr/>
          </p:nvSpPr>
          <p:spPr>
            <a:xfrm>
              <a:off x="7864475" y="1058863"/>
              <a:ext cx="68263" cy="50800"/>
            </a:xfrm>
            <a:custGeom>
              <a:avLst/>
              <a:gdLst/>
              <a:ahLst/>
              <a:cxnLst/>
              <a:rect l="l" t="t" r="r" b="b"/>
              <a:pathLst>
                <a:path w="168" h="61" extrusionOk="0">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5" name="Google Shape;295;g13dc87b9525_0_838"/>
            <p:cNvSpPr/>
            <p:nvPr/>
          </p:nvSpPr>
          <p:spPr>
            <a:xfrm>
              <a:off x="7993063" y="1130300"/>
              <a:ext cx="66675" cy="58738"/>
            </a:xfrm>
            <a:custGeom>
              <a:avLst/>
              <a:gdLst/>
              <a:ahLst/>
              <a:cxnLst/>
              <a:rect l="l" t="t" r="r" b="b"/>
              <a:pathLst>
                <a:path w="161" h="72" extrusionOk="0">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6" name="Google Shape;296;g13dc87b9525_0_838"/>
            <p:cNvSpPr/>
            <p:nvPr/>
          </p:nvSpPr>
          <p:spPr>
            <a:xfrm>
              <a:off x="8112125" y="1225550"/>
              <a:ext cx="63500" cy="79375"/>
            </a:xfrm>
            <a:custGeom>
              <a:avLst/>
              <a:gdLst/>
              <a:ahLst/>
              <a:cxnLst/>
              <a:rect l="l" t="t" r="r" b="b"/>
              <a:pathLst>
                <a:path w="153" h="97" extrusionOk="0">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7" name="Google Shape;297;g13dc87b9525_0_838"/>
            <p:cNvSpPr/>
            <p:nvPr/>
          </p:nvSpPr>
          <p:spPr>
            <a:xfrm>
              <a:off x="7593013" y="354013"/>
              <a:ext cx="38100" cy="28575"/>
            </a:xfrm>
            <a:custGeom>
              <a:avLst/>
              <a:gdLst/>
              <a:ahLst/>
              <a:cxnLst/>
              <a:rect l="l" t="t" r="r" b="b"/>
              <a:pathLst>
                <a:path w="94" h="35" extrusionOk="0">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8" name="Google Shape;298;g13dc87b9525_0_838"/>
            <p:cNvSpPr/>
            <p:nvPr/>
          </p:nvSpPr>
          <p:spPr>
            <a:xfrm>
              <a:off x="7985125" y="242888"/>
              <a:ext cx="38100" cy="31750"/>
            </a:xfrm>
            <a:custGeom>
              <a:avLst/>
              <a:gdLst/>
              <a:ahLst/>
              <a:cxnLst/>
              <a:rect l="l" t="t" r="r" b="b"/>
              <a:pathLst>
                <a:path w="92" h="39" extrusionOk="0">
                  <a:moveTo>
                    <a:pt x="85" y="0"/>
                  </a:moveTo>
                  <a:cubicBezTo>
                    <a:pt x="92" y="29"/>
                    <a:pt x="75" y="29"/>
                    <a:pt x="61" y="31"/>
                  </a:cubicBezTo>
                  <a:cubicBezTo>
                    <a:pt x="13" y="39"/>
                    <a:pt x="13" y="39"/>
                    <a:pt x="0" y="13"/>
                  </a:cubicBezTo>
                  <a:cubicBezTo>
                    <a:pt x="29" y="9"/>
                    <a:pt x="55" y="5"/>
                    <a:pt x="85"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9" name="Google Shape;299;g13dc87b9525_0_838"/>
            <p:cNvSpPr/>
            <p:nvPr/>
          </p:nvSpPr>
          <p:spPr>
            <a:xfrm>
              <a:off x="7529513" y="376238"/>
              <a:ext cx="36513" cy="26988"/>
            </a:xfrm>
            <a:custGeom>
              <a:avLst/>
              <a:gdLst/>
              <a:ahLst/>
              <a:cxnLst/>
              <a:rect l="l" t="t" r="r" b="b"/>
              <a:pathLst>
                <a:path w="90" h="34" extrusionOk="0">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0" name="Google Shape;300;g13dc87b9525_0_838"/>
            <p:cNvSpPr/>
            <p:nvPr/>
          </p:nvSpPr>
          <p:spPr>
            <a:xfrm>
              <a:off x="7466013" y="393700"/>
              <a:ext cx="38100" cy="34925"/>
            </a:xfrm>
            <a:custGeom>
              <a:avLst/>
              <a:gdLst/>
              <a:ahLst/>
              <a:cxnLst/>
              <a:rect l="l" t="t" r="r" b="b"/>
              <a:pathLst>
                <a:path w="96" h="44" extrusionOk="0">
                  <a:moveTo>
                    <a:pt x="96" y="20"/>
                  </a:moveTo>
                  <a:cubicBezTo>
                    <a:pt x="61" y="38"/>
                    <a:pt x="33" y="44"/>
                    <a:pt x="0" y="38"/>
                  </a:cubicBezTo>
                  <a:cubicBezTo>
                    <a:pt x="15" y="9"/>
                    <a:pt x="58" y="0"/>
                    <a:pt x="96" y="2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1" name="Google Shape;301;g13dc87b9525_0_838"/>
            <p:cNvSpPr/>
            <p:nvPr/>
          </p:nvSpPr>
          <p:spPr>
            <a:xfrm>
              <a:off x="7400925" y="419100"/>
              <a:ext cx="34925" cy="33338"/>
            </a:xfrm>
            <a:custGeom>
              <a:avLst/>
              <a:gdLst/>
              <a:ahLst/>
              <a:cxnLst/>
              <a:rect l="l" t="t" r="r" b="b"/>
              <a:pathLst>
                <a:path w="84" h="41" extrusionOk="0">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2" name="Google Shape;302;g13dc87b9525_0_838"/>
            <p:cNvSpPr/>
            <p:nvPr/>
          </p:nvSpPr>
          <p:spPr>
            <a:xfrm>
              <a:off x="7337425" y="447675"/>
              <a:ext cx="36513" cy="41275"/>
            </a:xfrm>
            <a:custGeom>
              <a:avLst/>
              <a:gdLst/>
              <a:ahLst/>
              <a:cxnLst/>
              <a:rect l="l" t="t" r="r" b="b"/>
              <a:pathLst>
                <a:path w="89" h="49" extrusionOk="0">
                  <a:moveTo>
                    <a:pt x="0" y="27"/>
                  </a:moveTo>
                  <a:cubicBezTo>
                    <a:pt x="26" y="9"/>
                    <a:pt x="53" y="0"/>
                    <a:pt x="82" y="3"/>
                  </a:cubicBezTo>
                  <a:cubicBezTo>
                    <a:pt x="89" y="22"/>
                    <a:pt x="78" y="27"/>
                    <a:pt x="66" y="29"/>
                  </a:cubicBezTo>
                  <a:cubicBezTo>
                    <a:pt x="44" y="33"/>
                    <a:pt x="21" y="49"/>
                    <a:pt x="0" y="2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3" name="Google Shape;303;g13dc87b9525_0_838"/>
            <p:cNvSpPr/>
            <p:nvPr/>
          </p:nvSpPr>
          <p:spPr>
            <a:xfrm>
              <a:off x="8183563" y="182563"/>
              <a:ext cx="34925" cy="31750"/>
            </a:xfrm>
            <a:custGeom>
              <a:avLst/>
              <a:gdLst/>
              <a:ahLst/>
              <a:cxnLst/>
              <a:rect l="l" t="t" r="r" b="b"/>
              <a:pathLst>
                <a:path w="85" h="38" extrusionOk="0">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4" name="Google Shape;304;g13dc87b9525_0_838"/>
            <p:cNvSpPr/>
            <p:nvPr/>
          </p:nvSpPr>
          <p:spPr>
            <a:xfrm>
              <a:off x="8245475" y="165100"/>
              <a:ext cx="38100" cy="31750"/>
            </a:xfrm>
            <a:custGeom>
              <a:avLst/>
              <a:gdLst/>
              <a:ahLst/>
              <a:cxnLst/>
              <a:rect l="l" t="t" r="r" b="b"/>
              <a:pathLst>
                <a:path w="90" h="38" extrusionOk="0">
                  <a:moveTo>
                    <a:pt x="90" y="12"/>
                  </a:moveTo>
                  <a:cubicBezTo>
                    <a:pt x="53" y="36"/>
                    <a:pt x="21" y="38"/>
                    <a:pt x="0" y="19"/>
                  </a:cubicBezTo>
                  <a:cubicBezTo>
                    <a:pt x="24" y="0"/>
                    <a:pt x="51" y="2"/>
                    <a:pt x="78" y="0"/>
                  </a:cubicBezTo>
                  <a:cubicBezTo>
                    <a:pt x="81" y="0"/>
                    <a:pt x="86" y="8"/>
                    <a:pt x="90" y="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5" name="Google Shape;305;g13dc87b9525_0_838"/>
            <p:cNvSpPr/>
            <p:nvPr/>
          </p:nvSpPr>
          <p:spPr>
            <a:xfrm>
              <a:off x="8116888" y="207963"/>
              <a:ext cx="36513" cy="25400"/>
            </a:xfrm>
            <a:custGeom>
              <a:avLst/>
              <a:gdLst/>
              <a:ahLst/>
              <a:cxnLst/>
              <a:rect l="l" t="t" r="r" b="b"/>
              <a:pathLst>
                <a:path w="87" h="32" extrusionOk="0">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6" name="Google Shape;306;g13dc87b9525_0_838"/>
            <p:cNvSpPr/>
            <p:nvPr/>
          </p:nvSpPr>
          <p:spPr>
            <a:xfrm>
              <a:off x="7920038" y="263525"/>
              <a:ext cx="38100" cy="26988"/>
            </a:xfrm>
            <a:custGeom>
              <a:avLst/>
              <a:gdLst/>
              <a:ahLst/>
              <a:cxnLst/>
              <a:rect l="l" t="t" r="r" b="b"/>
              <a:pathLst>
                <a:path w="95" h="32" extrusionOk="0">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7" name="Google Shape;307;g13dc87b9525_0_838"/>
            <p:cNvSpPr/>
            <p:nvPr/>
          </p:nvSpPr>
          <p:spPr>
            <a:xfrm>
              <a:off x="7854950" y="280988"/>
              <a:ext cx="36513" cy="31750"/>
            </a:xfrm>
            <a:custGeom>
              <a:avLst/>
              <a:gdLst/>
              <a:ahLst/>
              <a:cxnLst/>
              <a:rect l="l" t="t" r="r" b="b"/>
              <a:pathLst>
                <a:path w="90" h="39" extrusionOk="0">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8" name="Google Shape;308;g13dc87b9525_0_838"/>
            <p:cNvSpPr/>
            <p:nvPr/>
          </p:nvSpPr>
          <p:spPr>
            <a:xfrm>
              <a:off x="7791450" y="292100"/>
              <a:ext cx="36513" cy="33338"/>
            </a:xfrm>
            <a:custGeom>
              <a:avLst/>
              <a:gdLst/>
              <a:ahLst/>
              <a:cxnLst/>
              <a:rect l="l" t="t" r="r" b="b"/>
              <a:pathLst>
                <a:path w="90" h="41" extrusionOk="0">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09" name="Google Shape;309;g13dc87b9525_0_838"/>
            <p:cNvSpPr/>
            <p:nvPr/>
          </p:nvSpPr>
          <p:spPr>
            <a:xfrm>
              <a:off x="7659688" y="334963"/>
              <a:ext cx="36513" cy="31750"/>
            </a:xfrm>
            <a:custGeom>
              <a:avLst/>
              <a:gdLst/>
              <a:ahLst/>
              <a:cxnLst/>
              <a:rect l="l" t="t" r="r" b="b"/>
              <a:pathLst>
                <a:path w="87" h="37" extrusionOk="0">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0" name="Google Shape;310;g13dc87b9525_0_838"/>
            <p:cNvSpPr/>
            <p:nvPr/>
          </p:nvSpPr>
          <p:spPr>
            <a:xfrm>
              <a:off x="8440738" y="79375"/>
              <a:ext cx="34925" cy="36513"/>
            </a:xfrm>
            <a:custGeom>
              <a:avLst/>
              <a:gdLst/>
              <a:ahLst/>
              <a:cxnLst/>
              <a:rect l="l" t="t" r="r" b="b"/>
              <a:pathLst>
                <a:path w="85" h="44" extrusionOk="0">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1" name="Google Shape;311;g13dc87b9525_0_838"/>
            <p:cNvSpPr/>
            <p:nvPr/>
          </p:nvSpPr>
          <p:spPr>
            <a:xfrm>
              <a:off x="8375650" y="111125"/>
              <a:ext cx="36513" cy="38100"/>
            </a:xfrm>
            <a:custGeom>
              <a:avLst/>
              <a:gdLst/>
              <a:ahLst/>
              <a:cxnLst/>
              <a:rect l="l" t="t" r="r" b="b"/>
              <a:pathLst>
                <a:path w="86" h="47" extrusionOk="0">
                  <a:moveTo>
                    <a:pt x="86" y="14"/>
                  </a:moveTo>
                  <a:cubicBezTo>
                    <a:pt x="64" y="40"/>
                    <a:pt x="23" y="47"/>
                    <a:pt x="0" y="29"/>
                  </a:cubicBezTo>
                  <a:cubicBezTo>
                    <a:pt x="24" y="6"/>
                    <a:pt x="60" y="0"/>
                    <a:pt x="86" y="1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2" name="Google Shape;312;g13dc87b9525_0_838"/>
            <p:cNvSpPr/>
            <p:nvPr/>
          </p:nvSpPr>
          <p:spPr>
            <a:xfrm>
              <a:off x="7208838" y="523875"/>
              <a:ext cx="36513" cy="41275"/>
            </a:xfrm>
            <a:custGeom>
              <a:avLst/>
              <a:gdLst/>
              <a:ahLst/>
              <a:cxnLst/>
              <a:rect l="l" t="t" r="r" b="b"/>
              <a:pathLst>
                <a:path w="92" h="51" extrusionOk="0">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3" name="Google Shape;313;g13dc87b9525_0_838"/>
            <p:cNvSpPr/>
            <p:nvPr/>
          </p:nvSpPr>
          <p:spPr>
            <a:xfrm>
              <a:off x="7723188" y="317500"/>
              <a:ext cx="39688" cy="25400"/>
            </a:xfrm>
            <a:custGeom>
              <a:avLst/>
              <a:gdLst/>
              <a:ahLst/>
              <a:cxnLst/>
              <a:rect l="l" t="t" r="r" b="b"/>
              <a:pathLst>
                <a:path w="98" h="32" extrusionOk="0">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4" name="Google Shape;314;g13dc87b9525_0_838"/>
            <p:cNvSpPr/>
            <p:nvPr/>
          </p:nvSpPr>
          <p:spPr>
            <a:xfrm>
              <a:off x="8312150" y="139700"/>
              <a:ext cx="34925" cy="31750"/>
            </a:xfrm>
            <a:custGeom>
              <a:avLst/>
              <a:gdLst/>
              <a:ahLst/>
              <a:cxnLst/>
              <a:rect l="l" t="t" r="r" b="b"/>
              <a:pathLst>
                <a:path w="87" h="38" extrusionOk="0">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5" name="Google Shape;315;g13dc87b9525_0_838"/>
            <p:cNvSpPr/>
            <p:nvPr/>
          </p:nvSpPr>
          <p:spPr>
            <a:xfrm>
              <a:off x="8051800" y="220663"/>
              <a:ext cx="36513" cy="33338"/>
            </a:xfrm>
            <a:custGeom>
              <a:avLst/>
              <a:gdLst/>
              <a:ahLst/>
              <a:cxnLst/>
              <a:rect l="l" t="t" r="r" b="b"/>
              <a:pathLst>
                <a:path w="88" h="42" extrusionOk="0">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6" name="Google Shape;316;g13dc87b9525_0_838"/>
            <p:cNvSpPr/>
            <p:nvPr/>
          </p:nvSpPr>
          <p:spPr>
            <a:xfrm>
              <a:off x="7273925" y="479425"/>
              <a:ext cx="33338" cy="36513"/>
            </a:xfrm>
            <a:custGeom>
              <a:avLst/>
              <a:gdLst/>
              <a:ahLst/>
              <a:cxnLst/>
              <a:rect l="l" t="t" r="r" b="b"/>
              <a:pathLst>
                <a:path w="81" h="44" extrusionOk="0">
                  <a:moveTo>
                    <a:pt x="0" y="44"/>
                  </a:moveTo>
                  <a:cubicBezTo>
                    <a:pt x="5" y="15"/>
                    <a:pt x="43" y="0"/>
                    <a:pt x="81" y="9"/>
                  </a:cubicBezTo>
                  <a:cubicBezTo>
                    <a:pt x="72" y="31"/>
                    <a:pt x="52" y="40"/>
                    <a:pt x="0" y="44"/>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7" name="Google Shape;317;g13dc87b9525_0_838"/>
            <p:cNvSpPr/>
            <p:nvPr/>
          </p:nvSpPr>
          <p:spPr>
            <a:xfrm>
              <a:off x="7169150" y="588963"/>
              <a:ext cx="20638" cy="68263"/>
            </a:xfrm>
            <a:custGeom>
              <a:avLst/>
              <a:gdLst/>
              <a:ahLst/>
              <a:cxnLst/>
              <a:rect l="l" t="t" r="r" b="b"/>
              <a:pathLst>
                <a:path w="53" h="84" extrusionOk="0">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8" name="Google Shape;318;g13dc87b9525_0_838"/>
            <p:cNvSpPr/>
            <p:nvPr/>
          </p:nvSpPr>
          <p:spPr>
            <a:xfrm>
              <a:off x="8502650" y="38100"/>
              <a:ext cx="34925" cy="39688"/>
            </a:xfrm>
            <a:custGeom>
              <a:avLst/>
              <a:gdLst/>
              <a:ahLst/>
              <a:cxnLst/>
              <a:rect l="l" t="t" r="r" b="b"/>
              <a:pathLst>
                <a:path w="88" h="48" extrusionOk="0">
                  <a:moveTo>
                    <a:pt x="0" y="42"/>
                  </a:moveTo>
                  <a:cubicBezTo>
                    <a:pt x="23" y="11"/>
                    <a:pt x="55" y="14"/>
                    <a:pt x="85" y="0"/>
                  </a:cubicBezTo>
                  <a:cubicBezTo>
                    <a:pt x="85" y="12"/>
                    <a:pt x="88" y="20"/>
                    <a:pt x="86" y="23"/>
                  </a:cubicBezTo>
                  <a:cubicBezTo>
                    <a:pt x="72" y="38"/>
                    <a:pt x="30" y="48"/>
                    <a:pt x="0" y="4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9" name="Google Shape;319;g13dc87b9525_0_838"/>
            <p:cNvSpPr/>
            <p:nvPr/>
          </p:nvSpPr>
          <p:spPr>
            <a:xfrm>
              <a:off x="7185025" y="700088"/>
              <a:ext cx="15875" cy="30163"/>
            </a:xfrm>
            <a:custGeom>
              <a:avLst/>
              <a:gdLst/>
              <a:ahLst/>
              <a:cxnLst/>
              <a:rect l="l" t="t" r="r" b="b"/>
              <a:pathLst>
                <a:path w="38" h="36" extrusionOk="0">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20" name="Google Shape;320;g13dc87b9525_0_838"/>
          <p:cNvGrpSpPr/>
          <p:nvPr/>
        </p:nvGrpSpPr>
        <p:grpSpPr>
          <a:xfrm>
            <a:off x="4099132" y="2727440"/>
            <a:ext cx="875422" cy="1353345"/>
            <a:chOff x="7478257" y="2193205"/>
            <a:chExt cx="453000" cy="700308"/>
          </a:xfrm>
        </p:grpSpPr>
        <p:sp>
          <p:nvSpPr>
            <p:cNvPr id="321" name="Google Shape;321;g13dc87b9525_0_838"/>
            <p:cNvSpPr/>
            <p:nvPr/>
          </p:nvSpPr>
          <p:spPr>
            <a:xfrm>
              <a:off x="7478257" y="2786413"/>
              <a:ext cx="453000" cy="107100"/>
            </a:xfrm>
            <a:prstGeom prst="ellipse">
              <a:avLst/>
            </a:prstGeom>
            <a:solidFill>
              <a:srgbClr val="78C99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22" name="Google Shape;322;g13dc87b9525_0_838"/>
            <p:cNvSpPr/>
            <p:nvPr/>
          </p:nvSpPr>
          <p:spPr>
            <a:xfrm>
              <a:off x="7478257" y="2193205"/>
              <a:ext cx="452893" cy="646699"/>
            </a:xfrm>
            <a:custGeom>
              <a:avLst/>
              <a:gdLst/>
              <a:ahLst/>
              <a:cxnLst/>
              <a:rect l="l" t="t"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78C99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23" name="Google Shape;323;g13dc87b9525_0_838"/>
          <p:cNvGrpSpPr/>
          <p:nvPr/>
        </p:nvGrpSpPr>
        <p:grpSpPr>
          <a:xfrm>
            <a:off x="5848339" y="2043738"/>
            <a:ext cx="775400" cy="1198717"/>
            <a:chOff x="7478257" y="2193205"/>
            <a:chExt cx="453000" cy="700308"/>
          </a:xfrm>
        </p:grpSpPr>
        <p:sp>
          <p:nvSpPr>
            <p:cNvPr id="324" name="Google Shape;324;g13dc87b9525_0_838"/>
            <p:cNvSpPr/>
            <p:nvPr/>
          </p:nvSpPr>
          <p:spPr>
            <a:xfrm>
              <a:off x="7478257" y="2786413"/>
              <a:ext cx="453000" cy="107100"/>
            </a:xfrm>
            <a:prstGeom prst="ellipse">
              <a:avLst/>
            </a:prstGeom>
            <a:solidFill>
              <a:srgbClr val="F793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25" name="Google Shape;325;g13dc87b9525_0_838"/>
            <p:cNvSpPr/>
            <p:nvPr/>
          </p:nvSpPr>
          <p:spPr>
            <a:xfrm>
              <a:off x="7478257" y="2193205"/>
              <a:ext cx="452893" cy="646699"/>
            </a:xfrm>
            <a:custGeom>
              <a:avLst/>
              <a:gdLst/>
              <a:ahLst/>
              <a:cxnLst/>
              <a:rect l="l" t="t"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F7931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326" name="Google Shape;326;g13dc87b9525_0_838"/>
          <p:cNvGrpSpPr/>
          <p:nvPr/>
        </p:nvGrpSpPr>
        <p:grpSpPr>
          <a:xfrm>
            <a:off x="3799393" y="1224606"/>
            <a:ext cx="660202" cy="1020629"/>
            <a:chOff x="7478257" y="2193205"/>
            <a:chExt cx="453000" cy="700308"/>
          </a:xfrm>
        </p:grpSpPr>
        <p:sp>
          <p:nvSpPr>
            <p:cNvPr id="327" name="Google Shape;327;g13dc87b9525_0_838"/>
            <p:cNvSpPr/>
            <p:nvPr/>
          </p:nvSpPr>
          <p:spPr>
            <a:xfrm>
              <a:off x="7478257" y="2786413"/>
              <a:ext cx="453000" cy="107100"/>
            </a:xfrm>
            <a:prstGeom prst="ellipse">
              <a:avLst/>
            </a:prstGeom>
            <a:solidFill>
              <a:srgbClr val="97CFD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28" name="Google Shape;328;g13dc87b9525_0_838"/>
            <p:cNvSpPr/>
            <p:nvPr/>
          </p:nvSpPr>
          <p:spPr>
            <a:xfrm>
              <a:off x="7478257" y="2193205"/>
              <a:ext cx="452893" cy="646699"/>
            </a:xfrm>
            <a:custGeom>
              <a:avLst/>
              <a:gdLst/>
              <a:ahLst/>
              <a:cxnLst/>
              <a:rect l="l" t="t"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97CFD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329" name="Google Shape;329;g13dc87b9525_0_838"/>
          <p:cNvSpPr txBox="1"/>
          <p:nvPr/>
        </p:nvSpPr>
        <p:spPr>
          <a:xfrm>
            <a:off x="1609010" y="3096914"/>
            <a:ext cx="775500" cy="64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s-419" sz="3800" b="0" i="0" u="none" strike="noStrike" cap="none">
                <a:solidFill>
                  <a:srgbClr val="000000"/>
                </a:solidFill>
                <a:latin typeface="Comfortaa"/>
                <a:ea typeface="Comfortaa"/>
                <a:cs typeface="Comfortaa"/>
                <a:sym typeface="Comfortaa"/>
              </a:rPr>
              <a:t>01</a:t>
            </a:r>
            <a:endParaRPr sz="3800" b="0" i="0" u="none" strike="noStrike" cap="none">
              <a:solidFill>
                <a:srgbClr val="000000"/>
              </a:solidFill>
              <a:latin typeface="Comfortaa"/>
              <a:ea typeface="Comfortaa"/>
              <a:cs typeface="Comfortaa"/>
              <a:sym typeface="Comfortaa"/>
            </a:endParaRPr>
          </a:p>
        </p:txBody>
      </p:sp>
      <p:sp>
        <p:nvSpPr>
          <p:cNvPr id="330" name="Google Shape;330;g13dc87b9525_0_838"/>
          <p:cNvSpPr txBox="1"/>
          <p:nvPr/>
        </p:nvSpPr>
        <p:spPr>
          <a:xfrm>
            <a:off x="4143229" y="2888200"/>
            <a:ext cx="7755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s-419" sz="3000" b="0" i="0" u="none" strike="noStrike" cap="none">
                <a:solidFill>
                  <a:srgbClr val="000000"/>
                </a:solidFill>
                <a:latin typeface="Comfortaa"/>
                <a:ea typeface="Comfortaa"/>
                <a:cs typeface="Comfortaa"/>
                <a:sym typeface="Comfortaa"/>
              </a:rPr>
              <a:t>02</a:t>
            </a:r>
            <a:endParaRPr sz="2200" b="0" i="0" u="none" strike="noStrike" cap="none">
              <a:solidFill>
                <a:srgbClr val="000000"/>
              </a:solidFill>
              <a:latin typeface="Arial"/>
              <a:ea typeface="Arial"/>
              <a:cs typeface="Arial"/>
              <a:sym typeface="Arial"/>
            </a:endParaRPr>
          </a:p>
        </p:txBody>
      </p:sp>
      <p:sp>
        <p:nvSpPr>
          <p:cNvPr id="331" name="Google Shape;331;g13dc87b9525_0_838"/>
          <p:cNvSpPr txBox="1"/>
          <p:nvPr/>
        </p:nvSpPr>
        <p:spPr>
          <a:xfrm>
            <a:off x="5850098" y="2178545"/>
            <a:ext cx="775500" cy="47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s-419" sz="2600" b="0" i="0" u="none" strike="noStrike" cap="none">
                <a:solidFill>
                  <a:srgbClr val="000000"/>
                </a:solidFill>
                <a:latin typeface="Comfortaa"/>
                <a:ea typeface="Comfortaa"/>
                <a:cs typeface="Comfortaa"/>
                <a:sym typeface="Comfortaa"/>
              </a:rPr>
              <a:t>03</a:t>
            </a:r>
            <a:endParaRPr sz="1400" b="0" i="0" u="none" strike="noStrike" cap="none">
              <a:solidFill>
                <a:srgbClr val="000000"/>
              </a:solidFill>
              <a:latin typeface="Arial"/>
              <a:ea typeface="Arial"/>
              <a:cs typeface="Arial"/>
              <a:sym typeface="Arial"/>
            </a:endParaRPr>
          </a:p>
        </p:txBody>
      </p:sp>
      <p:sp>
        <p:nvSpPr>
          <p:cNvPr id="332" name="Google Shape;332;g13dc87b9525_0_838"/>
          <p:cNvSpPr txBox="1"/>
          <p:nvPr/>
        </p:nvSpPr>
        <p:spPr>
          <a:xfrm>
            <a:off x="3755192" y="1360847"/>
            <a:ext cx="775500" cy="415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s-419" sz="2100" b="0" i="0" u="none" strike="noStrike" cap="none">
                <a:solidFill>
                  <a:srgbClr val="000000"/>
                </a:solidFill>
                <a:latin typeface="Comfortaa"/>
                <a:ea typeface="Comfortaa"/>
                <a:cs typeface="Comfortaa"/>
                <a:sym typeface="Comfortaa"/>
              </a:rPr>
              <a:t>04</a:t>
            </a:r>
            <a:endParaRPr sz="1400" b="0" i="0" u="none" strike="noStrike" cap="none">
              <a:solidFill>
                <a:srgbClr val="000000"/>
              </a:solidFill>
              <a:latin typeface="Arial"/>
              <a:ea typeface="Arial"/>
              <a:cs typeface="Arial"/>
              <a:sym typeface="Arial"/>
            </a:endParaRPr>
          </a:p>
        </p:txBody>
      </p:sp>
      <p:sp>
        <p:nvSpPr>
          <p:cNvPr id="333" name="Google Shape;333;g13dc87b9525_0_838"/>
          <p:cNvSpPr txBox="1"/>
          <p:nvPr/>
        </p:nvSpPr>
        <p:spPr>
          <a:xfrm>
            <a:off x="337601" y="2606558"/>
            <a:ext cx="14484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Medir la HdC corporativa</a:t>
            </a:r>
            <a:endParaRPr sz="1100" b="0" i="0" u="none" strike="noStrike" cap="none">
              <a:solidFill>
                <a:srgbClr val="1F669D"/>
              </a:solidFill>
              <a:latin typeface="Nunito"/>
              <a:ea typeface="Nunito"/>
              <a:cs typeface="Nunito"/>
              <a:sym typeface="Nunito"/>
            </a:endParaRPr>
          </a:p>
        </p:txBody>
      </p:sp>
      <p:sp>
        <p:nvSpPr>
          <p:cNvPr id="334" name="Google Shape;334;g13dc87b9525_0_838"/>
          <p:cNvSpPr txBox="1"/>
          <p:nvPr/>
        </p:nvSpPr>
        <p:spPr>
          <a:xfrm>
            <a:off x="6842723" y="2655172"/>
            <a:ext cx="16170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Definir un Plan de Descarbonización</a:t>
            </a:r>
            <a:endParaRPr sz="1100" b="0" i="0" u="none" strike="noStrike" cap="none">
              <a:solidFill>
                <a:srgbClr val="1F669D"/>
              </a:solidFill>
              <a:latin typeface="Nunito"/>
              <a:ea typeface="Nunito"/>
              <a:cs typeface="Nunito"/>
              <a:sym typeface="Nunito"/>
            </a:endParaRPr>
          </a:p>
        </p:txBody>
      </p:sp>
      <p:sp>
        <p:nvSpPr>
          <p:cNvPr id="335" name="Google Shape;335;g13dc87b9525_0_838"/>
          <p:cNvSpPr txBox="1"/>
          <p:nvPr/>
        </p:nvSpPr>
        <p:spPr>
          <a:xfrm>
            <a:off x="5687699" y="4240725"/>
            <a:ext cx="17139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Establecer un objetivo de reducción basado en la ciencia</a:t>
            </a:r>
            <a:endParaRPr sz="1100" b="0" i="0" u="none" strike="noStrike" cap="none">
              <a:solidFill>
                <a:srgbClr val="1F669D"/>
              </a:solidFill>
              <a:latin typeface="Nunito"/>
              <a:ea typeface="Nunito"/>
              <a:cs typeface="Nunito"/>
              <a:sym typeface="Nunito"/>
            </a:endParaRPr>
          </a:p>
        </p:txBody>
      </p:sp>
      <p:sp>
        <p:nvSpPr>
          <p:cNvPr id="336" name="Google Shape;336;g13dc87b9525_0_838"/>
          <p:cNvSpPr txBox="1"/>
          <p:nvPr/>
        </p:nvSpPr>
        <p:spPr>
          <a:xfrm>
            <a:off x="7347023" y="949100"/>
            <a:ext cx="13590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Neutralizar las emisiones remanentes</a:t>
            </a:r>
            <a:endParaRPr sz="1200" b="0" i="0" u="none" strike="noStrike" cap="none">
              <a:solidFill>
                <a:srgbClr val="1F669D"/>
              </a:solidFill>
              <a:latin typeface="Nunito"/>
              <a:ea typeface="Nunito"/>
              <a:cs typeface="Nunito"/>
              <a:sym typeface="Nunito"/>
            </a:endParaRPr>
          </a:p>
        </p:txBody>
      </p:sp>
      <p:sp>
        <p:nvSpPr>
          <p:cNvPr id="337" name="Google Shape;337;g13dc87b9525_0_838"/>
          <p:cNvSpPr/>
          <p:nvPr/>
        </p:nvSpPr>
        <p:spPr>
          <a:xfrm>
            <a:off x="327391" y="2512484"/>
            <a:ext cx="1316400" cy="64200"/>
          </a:xfrm>
          <a:prstGeom prst="rect">
            <a:avLst/>
          </a:prstGeom>
          <a:solidFill>
            <a:srgbClr val="53AFC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Calibri"/>
              <a:ea typeface="Calibri"/>
              <a:cs typeface="Calibri"/>
              <a:sym typeface="Calibri"/>
            </a:endParaRPr>
          </a:p>
        </p:txBody>
      </p:sp>
      <p:sp>
        <p:nvSpPr>
          <p:cNvPr id="338" name="Google Shape;338;g13dc87b9525_0_838"/>
          <p:cNvSpPr/>
          <p:nvPr/>
        </p:nvSpPr>
        <p:spPr>
          <a:xfrm>
            <a:off x="6971585" y="2597196"/>
            <a:ext cx="1316400" cy="64200"/>
          </a:xfrm>
          <a:prstGeom prst="rect">
            <a:avLst/>
          </a:prstGeom>
          <a:solidFill>
            <a:srgbClr val="F7921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39" name="Google Shape;339;g13dc87b9525_0_838"/>
          <p:cNvSpPr/>
          <p:nvPr/>
        </p:nvSpPr>
        <p:spPr>
          <a:xfrm>
            <a:off x="5954917" y="4176515"/>
            <a:ext cx="1316400" cy="64200"/>
          </a:xfrm>
          <a:prstGeom prst="rect">
            <a:avLst/>
          </a:prstGeom>
          <a:solidFill>
            <a:srgbClr val="78C99D"/>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40" name="Google Shape;340;g13dc87b9525_0_838"/>
          <p:cNvSpPr/>
          <p:nvPr/>
        </p:nvSpPr>
        <p:spPr>
          <a:xfrm>
            <a:off x="2257706" y="1602804"/>
            <a:ext cx="1316400" cy="64200"/>
          </a:xfrm>
          <a:prstGeom prst="rect">
            <a:avLst/>
          </a:prstGeom>
          <a:solidFill>
            <a:srgbClr val="97CFD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41" name="Google Shape;341;g13dc87b9525_0_838"/>
          <p:cNvSpPr txBox="1"/>
          <p:nvPr/>
        </p:nvSpPr>
        <p:spPr>
          <a:xfrm>
            <a:off x="2115950" y="1677325"/>
            <a:ext cx="1448400" cy="762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Reducir las emisiones conforme al Plan</a:t>
            </a:r>
            <a:endParaRPr sz="1200" b="0" i="0" u="none" strike="noStrike" cap="none">
              <a:solidFill>
                <a:srgbClr val="1F669D"/>
              </a:solidFill>
              <a:latin typeface="Nunito"/>
              <a:ea typeface="Nunito"/>
              <a:cs typeface="Nunito"/>
              <a:sym typeface="Nunito"/>
            </a:endParaRPr>
          </a:p>
        </p:txBody>
      </p:sp>
      <p:grpSp>
        <p:nvGrpSpPr>
          <p:cNvPr id="342" name="Google Shape;342;g13dc87b9525_0_838"/>
          <p:cNvGrpSpPr/>
          <p:nvPr/>
        </p:nvGrpSpPr>
        <p:grpSpPr>
          <a:xfrm>
            <a:off x="6670309" y="236547"/>
            <a:ext cx="660202" cy="1020629"/>
            <a:chOff x="7478257" y="2193205"/>
            <a:chExt cx="453000" cy="700308"/>
          </a:xfrm>
        </p:grpSpPr>
        <p:sp>
          <p:nvSpPr>
            <p:cNvPr id="343" name="Google Shape;343;g13dc87b9525_0_838"/>
            <p:cNvSpPr/>
            <p:nvPr/>
          </p:nvSpPr>
          <p:spPr>
            <a:xfrm>
              <a:off x="7478257" y="2786413"/>
              <a:ext cx="453000" cy="107100"/>
            </a:xfrm>
            <a:prstGeom prst="ellipse">
              <a:avLst/>
            </a:prstGeom>
            <a:solidFill>
              <a:srgbClr val="39B54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344" name="Google Shape;344;g13dc87b9525_0_838"/>
            <p:cNvSpPr/>
            <p:nvPr/>
          </p:nvSpPr>
          <p:spPr>
            <a:xfrm>
              <a:off x="7478257" y="2193205"/>
              <a:ext cx="452893" cy="646699"/>
            </a:xfrm>
            <a:custGeom>
              <a:avLst/>
              <a:gdLst/>
              <a:ahLst/>
              <a:cxnLst/>
              <a:rect l="l" t="t"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39B549"/>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345" name="Google Shape;345;g13dc87b9525_0_838"/>
          <p:cNvSpPr txBox="1"/>
          <p:nvPr/>
        </p:nvSpPr>
        <p:spPr>
          <a:xfrm>
            <a:off x="6626108" y="372789"/>
            <a:ext cx="775500" cy="415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s-419" sz="2100" b="0" i="0" u="none" strike="noStrike" cap="none">
                <a:solidFill>
                  <a:srgbClr val="000000"/>
                </a:solidFill>
                <a:latin typeface="Comfortaa"/>
                <a:ea typeface="Comfortaa"/>
                <a:cs typeface="Comfortaa"/>
                <a:sym typeface="Comfortaa"/>
              </a:rPr>
              <a:t>05</a:t>
            </a:r>
            <a:endParaRPr sz="1400" b="0" i="0" u="none" strike="noStrike" cap="none">
              <a:solidFill>
                <a:srgbClr val="000000"/>
              </a:solidFill>
              <a:latin typeface="Arial"/>
              <a:ea typeface="Arial"/>
              <a:cs typeface="Arial"/>
              <a:sym typeface="Arial"/>
            </a:endParaRPr>
          </a:p>
        </p:txBody>
      </p:sp>
      <p:sp>
        <p:nvSpPr>
          <p:cNvPr id="346" name="Google Shape;346;g13dc87b9525_0_838"/>
          <p:cNvSpPr/>
          <p:nvPr/>
        </p:nvSpPr>
        <p:spPr>
          <a:xfrm>
            <a:off x="7368324" y="896842"/>
            <a:ext cx="1316400" cy="64200"/>
          </a:xfrm>
          <a:prstGeom prst="rect">
            <a:avLst/>
          </a:prstGeom>
          <a:solidFill>
            <a:srgbClr val="39B54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nvGrpSpPr>
          <p:cNvPr id="347" name="Google Shape;347;g13dc87b9525_0_838"/>
          <p:cNvGrpSpPr/>
          <p:nvPr/>
        </p:nvGrpSpPr>
        <p:grpSpPr>
          <a:xfrm>
            <a:off x="8040816" y="4692910"/>
            <a:ext cx="696510" cy="164759"/>
            <a:chOff x="3746250" y="4655775"/>
            <a:chExt cx="825738" cy="212100"/>
          </a:xfrm>
        </p:grpSpPr>
        <p:sp>
          <p:nvSpPr>
            <p:cNvPr id="348" name="Google Shape;348;g13dc87b9525_0_838"/>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13dc87b9525_0_838"/>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g13dc87b9525_0_838"/>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1" name="Google Shape;351;g13dc87b9525_0_838"/>
          <p:cNvSpPr txBox="1"/>
          <p:nvPr/>
        </p:nvSpPr>
        <p:spPr>
          <a:xfrm>
            <a:off x="311700" y="267150"/>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sz="2800">
                <a:solidFill>
                  <a:srgbClr val="1F669D"/>
                </a:solidFill>
                <a:latin typeface="Comfortaa"/>
                <a:ea typeface="Comfortaa"/>
                <a:cs typeface="Comfortaa"/>
                <a:sym typeface="Comfortaa"/>
              </a:rPr>
              <a:t>Race-to-Zero</a:t>
            </a:r>
            <a:endParaRPr sz="2800">
              <a:solidFill>
                <a:srgbClr val="1F669D"/>
              </a:solidFill>
              <a:latin typeface="Comfortaa"/>
              <a:ea typeface="Comfortaa"/>
              <a:cs typeface="Comfortaa"/>
              <a:sym typeface="Comfortaa"/>
            </a:endParaRPr>
          </a:p>
        </p:txBody>
      </p:sp>
      <p:sp>
        <p:nvSpPr>
          <p:cNvPr id="352" name="Google Shape;352;g13dc87b9525_0_838"/>
          <p:cNvSpPr/>
          <p:nvPr/>
        </p:nvSpPr>
        <p:spPr>
          <a:xfrm>
            <a:off x="479950" y="842075"/>
            <a:ext cx="18294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a:solidFill>
                  <a:srgbClr val="FFFFFF"/>
                </a:solidFill>
                <a:latin typeface="Nunito"/>
                <a:ea typeface="Nunito"/>
                <a:cs typeface="Nunito"/>
                <a:sym typeface="Nunito"/>
              </a:rPr>
              <a:t>¿Cuál es el proceso?</a:t>
            </a:r>
            <a:endParaRPr sz="1400" b="0" i="0" u="none" strike="noStrike" cap="none">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3dc87b9525_0_1062"/>
          <p:cNvSpPr txBox="1"/>
          <p:nvPr/>
        </p:nvSpPr>
        <p:spPr>
          <a:xfrm>
            <a:off x="390275" y="1343125"/>
            <a:ext cx="7765800" cy="715800"/>
          </a:xfrm>
          <a:prstGeom prst="rect">
            <a:avLst/>
          </a:prstGeom>
          <a:no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419" sz="1400" b="0" i="0" u="none" strike="noStrike" cap="none">
                <a:solidFill>
                  <a:srgbClr val="1F669D"/>
                </a:solidFill>
                <a:latin typeface="Nunito"/>
                <a:ea typeface="Nunito"/>
                <a:cs typeface="Nunito"/>
                <a:sym typeface="Nunito"/>
              </a:rPr>
              <a:t>Las organizaciones individuales de todos los sectores de la sociedad a lo largo del mundo </a:t>
            </a:r>
            <a:r>
              <a:rPr lang="es-419" sz="1400" b="1" i="0" u="none" strike="noStrike" cap="none">
                <a:solidFill>
                  <a:srgbClr val="39B549"/>
                </a:solidFill>
                <a:latin typeface="Nunito"/>
                <a:ea typeface="Nunito"/>
                <a:cs typeface="Nunito"/>
                <a:sym typeface="Nunito"/>
              </a:rPr>
              <a:t>están invitadas a unirse a Race to Zero a través de aplicaciones a alguna de las Iniciativas Asociadas.</a:t>
            </a:r>
            <a:endParaRPr sz="1100" b="0" i="0" u="none" strike="noStrike" cap="none">
              <a:solidFill>
                <a:srgbClr val="39B549"/>
              </a:solidFill>
              <a:latin typeface="Nunito"/>
              <a:ea typeface="Nunito"/>
              <a:cs typeface="Nunito"/>
              <a:sym typeface="Nunito"/>
            </a:endParaRPr>
          </a:p>
        </p:txBody>
      </p:sp>
      <p:sp>
        <p:nvSpPr>
          <p:cNvPr id="358" name="Google Shape;358;g13dc87b9525_0_1062"/>
          <p:cNvSpPr txBox="1"/>
          <p:nvPr/>
        </p:nvSpPr>
        <p:spPr>
          <a:xfrm>
            <a:off x="580181" y="4226728"/>
            <a:ext cx="5983200" cy="577200"/>
          </a:xfrm>
          <a:prstGeom prst="rect">
            <a:avLst/>
          </a:prstGeom>
          <a:noFill/>
          <a:ln>
            <a:noFill/>
          </a:ln>
        </p:spPr>
        <p:txBody>
          <a:bodyPr spcFirstLastPara="1" wrap="square" lIns="68575" tIns="34275" rIns="68575" bIns="34275" anchor="t" anchorCtr="0">
            <a:spAutoFit/>
          </a:bodyPr>
          <a:lstStyle/>
          <a:p>
            <a:pPr marL="254000" marR="0" lvl="0" indent="-247650" algn="just" rtl="0">
              <a:lnSpc>
                <a:spcPct val="100000"/>
              </a:lnSpc>
              <a:spcBef>
                <a:spcPts val="0"/>
              </a:spcBef>
              <a:spcAft>
                <a:spcPts val="0"/>
              </a:spcAft>
              <a:buClr>
                <a:srgbClr val="1F669D"/>
              </a:buClr>
              <a:buSzPts val="1100"/>
              <a:buFont typeface="Nunito"/>
              <a:buAutoNum type="arabicParenR"/>
            </a:pPr>
            <a:r>
              <a:rPr lang="es-419" sz="1100" b="0" i="0" u="none" strike="noStrike" cap="none">
                <a:solidFill>
                  <a:srgbClr val="1F669D"/>
                </a:solidFill>
                <a:latin typeface="Nunito"/>
                <a:ea typeface="Nunito"/>
                <a:cs typeface="Nunito"/>
                <a:sym typeface="Nunito"/>
              </a:rPr>
              <a:t>Tener un compromiso climático reconocido por las Naciones Unidas.</a:t>
            </a:r>
            <a:endParaRPr sz="1100" b="0" i="0" u="none" strike="noStrike" cap="none">
              <a:solidFill>
                <a:srgbClr val="1F669D"/>
              </a:solidFill>
              <a:latin typeface="Nunito"/>
              <a:ea typeface="Nunito"/>
              <a:cs typeface="Nunito"/>
              <a:sym typeface="Nunito"/>
            </a:endParaRPr>
          </a:p>
          <a:p>
            <a:pPr marL="254000" marR="0" lvl="0" indent="-247650" algn="just" rtl="0">
              <a:lnSpc>
                <a:spcPct val="100000"/>
              </a:lnSpc>
              <a:spcBef>
                <a:spcPts val="0"/>
              </a:spcBef>
              <a:spcAft>
                <a:spcPts val="0"/>
              </a:spcAft>
              <a:buClr>
                <a:srgbClr val="1F669D"/>
              </a:buClr>
              <a:buSzPts val="1100"/>
              <a:buFont typeface="Nunito"/>
              <a:buAutoNum type="arabicParenR"/>
            </a:pPr>
            <a:r>
              <a:rPr lang="es-419" sz="1100" b="0" i="0" u="none" strike="noStrike" cap="none">
                <a:solidFill>
                  <a:srgbClr val="1F669D"/>
                </a:solidFill>
                <a:latin typeface="Nunito"/>
                <a:ea typeface="Nunito"/>
                <a:cs typeface="Nunito"/>
                <a:sym typeface="Nunito"/>
              </a:rPr>
              <a:t>Recibir apoyo para establecer, implementar y lograr sus objetivos.</a:t>
            </a:r>
            <a:endParaRPr sz="1100" b="0" i="0" u="none" strike="noStrike" cap="none">
              <a:solidFill>
                <a:srgbClr val="1F669D"/>
              </a:solidFill>
              <a:latin typeface="Nunito"/>
              <a:ea typeface="Nunito"/>
              <a:cs typeface="Nunito"/>
              <a:sym typeface="Nunito"/>
            </a:endParaRPr>
          </a:p>
          <a:p>
            <a:pPr marL="254000" marR="0" lvl="0" indent="-247650" algn="just" rtl="0">
              <a:lnSpc>
                <a:spcPct val="100000"/>
              </a:lnSpc>
              <a:spcBef>
                <a:spcPts val="0"/>
              </a:spcBef>
              <a:spcAft>
                <a:spcPts val="0"/>
              </a:spcAft>
              <a:buClr>
                <a:srgbClr val="1F669D"/>
              </a:buClr>
              <a:buSzPts val="1100"/>
              <a:buFont typeface="Nunito"/>
              <a:buAutoNum type="arabicParenR"/>
            </a:pPr>
            <a:r>
              <a:rPr lang="es-419" sz="1100" b="0" i="0" u="none" strike="noStrike" cap="none">
                <a:solidFill>
                  <a:srgbClr val="1F669D"/>
                </a:solidFill>
                <a:latin typeface="Nunito"/>
                <a:ea typeface="Nunito"/>
                <a:cs typeface="Nunito"/>
                <a:sym typeface="Nunito"/>
              </a:rPr>
              <a:t>Formar parte de una comunidad donde se comparten herramientas y conocimiento</a:t>
            </a:r>
            <a:endParaRPr sz="1100" b="0" i="0" u="none" strike="noStrike" cap="none">
              <a:solidFill>
                <a:srgbClr val="1F669D"/>
              </a:solidFill>
              <a:latin typeface="Nunito"/>
              <a:ea typeface="Nunito"/>
              <a:cs typeface="Nunito"/>
              <a:sym typeface="Nunito"/>
            </a:endParaRPr>
          </a:p>
        </p:txBody>
      </p:sp>
      <p:pic>
        <p:nvPicPr>
          <p:cNvPr id="359" name="Google Shape;359;g13dc87b9525_0_1062"/>
          <p:cNvPicPr preferRelativeResize="0"/>
          <p:nvPr/>
        </p:nvPicPr>
        <p:blipFill rotWithShape="1">
          <a:blip r:embed="rId3">
            <a:alphaModFix/>
          </a:blip>
          <a:srcRect/>
          <a:stretch/>
        </p:blipFill>
        <p:spPr>
          <a:xfrm>
            <a:off x="430817" y="1952326"/>
            <a:ext cx="1489286" cy="388809"/>
          </a:xfrm>
          <a:prstGeom prst="rect">
            <a:avLst/>
          </a:prstGeom>
          <a:noFill/>
          <a:ln>
            <a:noFill/>
          </a:ln>
        </p:spPr>
      </p:pic>
      <p:pic>
        <p:nvPicPr>
          <p:cNvPr id="360" name="Google Shape;360;g13dc87b9525_0_1062"/>
          <p:cNvPicPr preferRelativeResize="0"/>
          <p:nvPr/>
        </p:nvPicPr>
        <p:blipFill rotWithShape="1">
          <a:blip r:embed="rId4">
            <a:alphaModFix/>
          </a:blip>
          <a:srcRect/>
          <a:stretch/>
        </p:blipFill>
        <p:spPr>
          <a:xfrm>
            <a:off x="668785" y="2369848"/>
            <a:ext cx="1013351" cy="609468"/>
          </a:xfrm>
          <a:prstGeom prst="rect">
            <a:avLst/>
          </a:prstGeom>
          <a:noFill/>
          <a:ln>
            <a:noFill/>
          </a:ln>
        </p:spPr>
      </p:pic>
      <p:pic>
        <p:nvPicPr>
          <p:cNvPr id="361" name="Google Shape;361;g13dc87b9525_0_1062"/>
          <p:cNvPicPr preferRelativeResize="0"/>
          <p:nvPr/>
        </p:nvPicPr>
        <p:blipFill rotWithShape="1">
          <a:blip r:embed="rId5">
            <a:alphaModFix/>
          </a:blip>
          <a:srcRect/>
          <a:stretch/>
        </p:blipFill>
        <p:spPr>
          <a:xfrm>
            <a:off x="3131861" y="2029001"/>
            <a:ext cx="740795" cy="937138"/>
          </a:xfrm>
          <a:prstGeom prst="rect">
            <a:avLst/>
          </a:prstGeom>
          <a:noFill/>
          <a:ln>
            <a:noFill/>
          </a:ln>
        </p:spPr>
      </p:pic>
      <p:pic>
        <p:nvPicPr>
          <p:cNvPr id="362" name="Google Shape;362;g13dc87b9525_0_1062"/>
          <p:cNvPicPr preferRelativeResize="0"/>
          <p:nvPr/>
        </p:nvPicPr>
        <p:blipFill rotWithShape="1">
          <a:blip r:embed="rId6">
            <a:alphaModFix/>
          </a:blip>
          <a:srcRect/>
          <a:stretch/>
        </p:blipFill>
        <p:spPr>
          <a:xfrm>
            <a:off x="4260674" y="2656765"/>
            <a:ext cx="1441142" cy="372012"/>
          </a:xfrm>
          <a:prstGeom prst="rect">
            <a:avLst/>
          </a:prstGeom>
          <a:noFill/>
          <a:ln>
            <a:noFill/>
          </a:ln>
        </p:spPr>
      </p:pic>
      <p:pic>
        <p:nvPicPr>
          <p:cNvPr id="363" name="Google Shape;363;g13dc87b9525_0_1062"/>
          <p:cNvPicPr preferRelativeResize="0"/>
          <p:nvPr/>
        </p:nvPicPr>
        <p:blipFill rotWithShape="1">
          <a:blip r:embed="rId7">
            <a:alphaModFix/>
          </a:blip>
          <a:srcRect/>
          <a:stretch/>
        </p:blipFill>
        <p:spPr>
          <a:xfrm>
            <a:off x="7279347" y="1911276"/>
            <a:ext cx="814079" cy="745490"/>
          </a:xfrm>
          <a:prstGeom prst="rect">
            <a:avLst/>
          </a:prstGeom>
          <a:noFill/>
          <a:ln>
            <a:noFill/>
          </a:ln>
        </p:spPr>
      </p:pic>
      <p:pic>
        <p:nvPicPr>
          <p:cNvPr id="364" name="Google Shape;364;g13dc87b9525_0_1062"/>
          <p:cNvPicPr preferRelativeResize="0"/>
          <p:nvPr/>
        </p:nvPicPr>
        <p:blipFill rotWithShape="1">
          <a:blip r:embed="rId8">
            <a:alphaModFix/>
          </a:blip>
          <a:srcRect/>
          <a:stretch/>
        </p:blipFill>
        <p:spPr>
          <a:xfrm>
            <a:off x="668785" y="3136077"/>
            <a:ext cx="724505" cy="576560"/>
          </a:xfrm>
          <a:prstGeom prst="rect">
            <a:avLst/>
          </a:prstGeom>
          <a:noFill/>
          <a:ln>
            <a:noFill/>
          </a:ln>
        </p:spPr>
      </p:pic>
      <p:pic>
        <p:nvPicPr>
          <p:cNvPr id="365" name="Google Shape;365;g13dc87b9525_0_1062"/>
          <p:cNvPicPr preferRelativeResize="0"/>
          <p:nvPr/>
        </p:nvPicPr>
        <p:blipFill rotWithShape="1">
          <a:blip r:embed="rId9">
            <a:alphaModFix/>
          </a:blip>
          <a:srcRect/>
          <a:stretch/>
        </p:blipFill>
        <p:spPr>
          <a:xfrm>
            <a:off x="1642521" y="3103872"/>
            <a:ext cx="718862" cy="656355"/>
          </a:xfrm>
          <a:prstGeom prst="rect">
            <a:avLst/>
          </a:prstGeom>
          <a:noFill/>
          <a:ln>
            <a:noFill/>
          </a:ln>
        </p:spPr>
      </p:pic>
      <p:pic>
        <p:nvPicPr>
          <p:cNvPr id="366" name="Google Shape;366;g13dc87b9525_0_1062"/>
          <p:cNvPicPr preferRelativeResize="0"/>
          <p:nvPr/>
        </p:nvPicPr>
        <p:blipFill rotWithShape="1">
          <a:blip r:embed="rId10">
            <a:alphaModFix/>
          </a:blip>
          <a:srcRect/>
          <a:stretch/>
        </p:blipFill>
        <p:spPr>
          <a:xfrm>
            <a:off x="2603678" y="3103872"/>
            <a:ext cx="740795" cy="679802"/>
          </a:xfrm>
          <a:prstGeom prst="rect">
            <a:avLst/>
          </a:prstGeom>
          <a:noFill/>
          <a:ln>
            <a:noFill/>
          </a:ln>
        </p:spPr>
      </p:pic>
      <p:pic>
        <p:nvPicPr>
          <p:cNvPr id="367" name="Google Shape;367;g13dc87b9525_0_1062"/>
          <p:cNvPicPr preferRelativeResize="0"/>
          <p:nvPr/>
        </p:nvPicPr>
        <p:blipFill rotWithShape="1">
          <a:blip r:embed="rId11">
            <a:alphaModFix/>
          </a:blip>
          <a:srcRect/>
          <a:stretch/>
        </p:blipFill>
        <p:spPr>
          <a:xfrm>
            <a:off x="4507476" y="1928462"/>
            <a:ext cx="755000" cy="591747"/>
          </a:xfrm>
          <a:prstGeom prst="rect">
            <a:avLst/>
          </a:prstGeom>
          <a:noFill/>
          <a:ln>
            <a:noFill/>
          </a:ln>
        </p:spPr>
      </p:pic>
      <p:pic>
        <p:nvPicPr>
          <p:cNvPr id="368" name="Google Shape;368;g13dc87b9525_0_1062"/>
          <p:cNvPicPr preferRelativeResize="0"/>
          <p:nvPr/>
        </p:nvPicPr>
        <p:blipFill rotWithShape="1">
          <a:blip r:embed="rId12">
            <a:alphaModFix/>
          </a:blip>
          <a:srcRect/>
          <a:stretch/>
        </p:blipFill>
        <p:spPr>
          <a:xfrm>
            <a:off x="7011450" y="2966139"/>
            <a:ext cx="928062" cy="847364"/>
          </a:xfrm>
          <a:prstGeom prst="rect">
            <a:avLst/>
          </a:prstGeom>
          <a:noFill/>
          <a:ln>
            <a:noFill/>
          </a:ln>
        </p:spPr>
      </p:pic>
      <p:pic>
        <p:nvPicPr>
          <p:cNvPr id="369" name="Google Shape;369;g13dc87b9525_0_1062"/>
          <p:cNvPicPr preferRelativeResize="0"/>
          <p:nvPr/>
        </p:nvPicPr>
        <p:blipFill rotWithShape="1">
          <a:blip r:embed="rId13">
            <a:alphaModFix/>
          </a:blip>
          <a:srcRect/>
          <a:stretch/>
        </p:blipFill>
        <p:spPr>
          <a:xfrm>
            <a:off x="3644067" y="3135203"/>
            <a:ext cx="740795" cy="713958"/>
          </a:xfrm>
          <a:prstGeom prst="rect">
            <a:avLst/>
          </a:prstGeom>
          <a:noFill/>
          <a:ln>
            <a:noFill/>
          </a:ln>
        </p:spPr>
      </p:pic>
      <p:pic>
        <p:nvPicPr>
          <p:cNvPr id="370" name="Google Shape;370;g13dc87b9525_0_1062"/>
          <p:cNvPicPr preferRelativeResize="0"/>
          <p:nvPr/>
        </p:nvPicPr>
        <p:blipFill rotWithShape="1">
          <a:blip r:embed="rId14">
            <a:alphaModFix/>
          </a:blip>
          <a:srcRect/>
          <a:stretch/>
        </p:blipFill>
        <p:spPr>
          <a:xfrm>
            <a:off x="4658423" y="3231592"/>
            <a:ext cx="699945" cy="656356"/>
          </a:xfrm>
          <a:prstGeom prst="rect">
            <a:avLst/>
          </a:prstGeom>
          <a:noFill/>
          <a:ln>
            <a:noFill/>
          </a:ln>
        </p:spPr>
      </p:pic>
      <p:pic>
        <p:nvPicPr>
          <p:cNvPr id="371" name="Google Shape;371;g13dc87b9525_0_1062"/>
          <p:cNvPicPr preferRelativeResize="0"/>
          <p:nvPr/>
        </p:nvPicPr>
        <p:blipFill rotWithShape="1">
          <a:blip r:embed="rId15">
            <a:alphaModFix/>
          </a:blip>
          <a:srcRect/>
          <a:stretch/>
        </p:blipFill>
        <p:spPr>
          <a:xfrm>
            <a:off x="2143028" y="2057854"/>
            <a:ext cx="718861" cy="692925"/>
          </a:xfrm>
          <a:prstGeom prst="rect">
            <a:avLst/>
          </a:prstGeom>
          <a:noFill/>
          <a:ln>
            <a:noFill/>
          </a:ln>
        </p:spPr>
      </p:pic>
      <p:pic>
        <p:nvPicPr>
          <p:cNvPr id="372" name="Google Shape;372;g13dc87b9525_0_1062"/>
          <p:cNvPicPr preferRelativeResize="0"/>
          <p:nvPr/>
        </p:nvPicPr>
        <p:blipFill rotWithShape="1">
          <a:blip r:embed="rId16">
            <a:alphaModFix/>
          </a:blip>
          <a:srcRect/>
          <a:stretch/>
        </p:blipFill>
        <p:spPr>
          <a:xfrm>
            <a:off x="5701817" y="3136077"/>
            <a:ext cx="1082002" cy="525300"/>
          </a:xfrm>
          <a:prstGeom prst="rect">
            <a:avLst/>
          </a:prstGeom>
          <a:noFill/>
          <a:ln>
            <a:noFill/>
          </a:ln>
        </p:spPr>
      </p:pic>
      <p:pic>
        <p:nvPicPr>
          <p:cNvPr id="373" name="Google Shape;373;g13dc87b9525_0_1062"/>
          <p:cNvPicPr preferRelativeResize="0"/>
          <p:nvPr/>
        </p:nvPicPr>
        <p:blipFill rotWithShape="1">
          <a:blip r:embed="rId17">
            <a:alphaModFix/>
          </a:blip>
          <a:srcRect/>
          <a:stretch/>
        </p:blipFill>
        <p:spPr>
          <a:xfrm>
            <a:off x="5828167" y="1999747"/>
            <a:ext cx="1262392" cy="525300"/>
          </a:xfrm>
          <a:prstGeom prst="rect">
            <a:avLst/>
          </a:prstGeom>
          <a:noFill/>
          <a:ln>
            <a:noFill/>
          </a:ln>
        </p:spPr>
      </p:pic>
      <p:sp>
        <p:nvSpPr>
          <p:cNvPr id="374" name="Google Shape;374;g13dc87b9525_0_1062"/>
          <p:cNvSpPr/>
          <p:nvPr/>
        </p:nvSpPr>
        <p:spPr>
          <a:xfrm>
            <a:off x="442925" y="3894475"/>
            <a:ext cx="1752900" cy="289200"/>
          </a:xfrm>
          <a:prstGeom prst="roundRect">
            <a:avLst>
              <a:gd name="adj" fmla="val 16667"/>
            </a:avLst>
          </a:prstGeom>
          <a:solidFill>
            <a:srgbClr val="83D18A"/>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1400"/>
              <a:buFont typeface="Arial"/>
              <a:buNone/>
            </a:pPr>
            <a:r>
              <a:rPr lang="es-419" sz="1400" b="1" i="0" u="none" strike="noStrike" cap="none">
                <a:solidFill>
                  <a:srgbClr val="FFFFFF"/>
                </a:solidFill>
                <a:latin typeface="Nunito"/>
                <a:ea typeface="Nunito"/>
                <a:cs typeface="Nunito"/>
                <a:sym typeface="Nunito"/>
              </a:rPr>
              <a:t>¿Por qué unirse?</a:t>
            </a:r>
            <a:endParaRPr sz="1400" b="1" i="0" u="none" strike="noStrike" cap="none">
              <a:solidFill>
                <a:srgbClr val="FFFFFF"/>
              </a:solidFill>
              <a:latin typeface="Nunito"/>
              <a:ea typeface="Nunito"/>
              <a:cs typeface="Nunito"/>
              <a:sym typeface="Nunito"/>
            </a:endParaRPr>
          </a:p>
        </p:txBody>
      </p:sp>
      <p:grpSp>
        <p:nvGrpSpPr>
          <p:cNvPr id="375" name="Google Shape;375;g13dc87b9525_0_1062"/>
          <p:cNvGrpSpPr/>
          <p:nvPr/>
        </p:nvGrpSpPr>
        <p:grpSpPr>
          <a:xfrm>
            <a:off x="7632966" y="4639160"/>
            <a:ext cx="696510" cy="164759"/>
            <a:chOff x="3746250" y="4655775"/>
            <a:chExt cx="825738" cy="212100"/>
          </a:xfrm>
        </p:grpSpPr>
        <p:sp>
          <p:nvSpPr>
            <p:cNvPr id="376" name="Google Shape;376;g13dc87b9525_0_1062"/>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3dc87b9525_0_1062"/>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3dc87b9525_0_1062"/>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9" name="Google Shape;379;g13dc87b9525_0_1062"/>
          <p:cNvSpPr txBox="1"/>
          <p:nvPr/>
        </p:nvSpPr>
        <p:spPr>
          <a:xfrm>
            <a:off x="311700" y="267150"/>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sz="2800">
                <a:solidFill>
                  <a:srgbClr val="1F669D"/>
                </a:solidFill>
                <a:latin typeface="Comfortaa"/>
                <a:ea typeface="Comfortaa"/>
                <a:cs typeface="Comfortaa"/>
                <a:sym typeface="Comfortaa"/>
              </a:rPr>
              <a:t>Race-to-Zero</a:t>
            </a:r>
            <a:endParaRPr sz="2800">
              <a:solidFill>
                <a:srgbClr val="1F669D"/>
              </a:solidFill>
              <a:latin typeface="Comfortaa"/>
              <a:ea typeface="Comfortaa"/>
              <a:cs typeface="Comfortaa"/>
              <a:sym typeface="Comfortaa"/>
            </a:endParaRPr>
          </a:p>
        </p:txBody>
      </p:sp>
      <p:sp>
        <p:nvSpPr>
          <p:cNvPr id="380" name="Google Shape;380;g13dc87b9525_0_1062"/>
          <p:cNvSpPr/>
          <p:nvPr/>
        </p:nvSpPr>
        <p:spPr>
          <a:xfrm>
            <a:off x="479950" y="842075"/>
            <a:ext cx="16632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a:solidFill>
                  <a:srgbClr val="FFFFFF"/>
                </a:solidFill>
                <a:latin typeface="Nunito"/>
                <a:ea typeface="Nunito"/>
                <a:cs typeface="Nunito"/>
                <a:sym typeface="Nunito"/>
              </a:rPr>
              <a:t>¿Cómo sumarse?</a:t>
            </a:r>
            <a:endParaRPr sz="1400" b="0" i="0" u="none" strike="noStrike" cap="none">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13dc87b9525_0_1020"/>
          <p:cNvSpPr/>
          <p:nvPr/>
        </p:nvSpPr>
        <p:spPr>
          <a:xfrm>
            <a:off x="3970250" y="3645494"/>
            <a:ext cx="1208952" cy="898182"/>
          </a:xfrm>
          <a:custGeom>
            <a:avLst/>
            <a:gdLst/>
            <a:ahLst/>
            <a:cxnLst/>
            <a:rect l="l" t="t" r="r" b="b"/>
            <a:pathLst>
              <a:path w="21600" h="21600" extrusionOk="0">
                <a:moveTo>
                  <a:pt x="21600" y="13266"/>
                </a:moveTo>
                <a:lnTo>
                  <a:pt x="21520" y="12491"/>
                </a:lnTo>
                <a:lnTo>
                  <a:pt x="18832" y="12986"/>
                </a:lnTo>
                <a:cubicBezTo>
                  <a:pt x="18560" y="10380"/>
                  <a:pt x="17616" y="8054"/>
                  <a:pt x="16240" y="6374"/>
                </a:cubicBezTo>
                <a:lnTo>
                  <a:pt x="17872" y="3790"/>
                </a:lnTo>
                <a:lnTo>
                  <a:pt x="17424" y="3295"/>
                </a:lnTo>
                <a:lnTo>
                  <a:pt x="15792" y="5901"/>
                </a:lnTo>
                <a:cubicBezTo>
                  <a:pt x="14480" y="4501"/>
                  <a:pt x="12832" y="3639"/>
                  <a:pt x="11056" y="3575"/>
                </a:cubicBezTo>
                <a:lnTo>
                  <a:pt x="11056" y="0"/>
                </a:lnTo>
                <a:lnTo>
                  <a:pt x="10464" y="0"/>
                </a:lnTo>
                <a:lnTo>
                  <a:pt x="10464" y="3575"/>
                </a:lnTo>
                <a:cubicBezTo>
                  <a:pt x="8720" y="3661"/>
                  <a:pt x="7104" y="4479"/>
                  <a:pt x="5808" y="5815"/>
                </a:cubicBezTo>
                <a:lnTo>
                  <a:pt x="4288" y="3316"/>
                </a:lnTo>
                <a:lnTo>
                  <a:pt x="3840" y="3812"/>
                </a:lnTo>
                <a:lnTo>
                  <a:pt x="5360" y="6310"/>
                </a:lnTo>
                <a:cubicBezTo>
                  <a:pt x="3936" y="7990"/>
                  <a:pt x="2960" y="10337"/>
                  <a:pt x="2688" y="12986"/>
                </a:cubicBezTo>
                <a:lnTo>
                  <a:pt x="64" y="12598"/>
                </a:lnTo>
                <a:lnTo>
                  <a:pt x="0" y="13373"/>
                </a:lnTo>
                <a:lnTo>
                  <a:pt x="2640" y="13761"/>
                </a:lnTo>
                <a:cubicBezTo>
                  <a:pt x="2624" y="14020"/>
                  <a:pt x="2624" y="14278"/>
                  <a:pt x="2624" y="14536"/>
                </a:cubicBezTo>
                <a:cubicBezTo>
                  <a:pt x="2624" y="17228"/>
                  <a:pt x="3344" y="19705"/>
                  <a:pt x="4544" y="21600"/>
                </a:cubicBezTo>
                <a:cubicBezTo>
                  <a:pt x="3488" y="19791"/>
                  <a:pt x="2864" y="17530"/>
                  <a:pt x="2864" y="15053"/>
                </a:cubicBezTo>
                <a:cubicBezTo>
                  <a:pt x="2864" y="9174"/>
                  <a:pt x="6400" y="4415"/>
                  <a:pt x="10768" y="4415"/>
                </a:cubicBezTo>
                <a:cubicBezTo>
                  <a:pt x="15136" y="4415"/>
                  <a:pt x="18672" y="9174"/>
                  <a:pt x="18672" y="15053"/>
                </a:cubicBezTo>
                <a:cubicBezTo>
                  <a:pt x="18672" y="17530"/>
                  <a:pt x="18048" y="19791"/>
                  <a:pt x="16992" y="21600"/>
                </a:cubicBezTo>
                <a:cubicBezTo>
                  <a:pt x="18192" y="19683"/>
                  <a:pt x="18912" y="17228"/>
                  <a:pt x="18912" y="14536"/>
                </a:cubicBezTo>
                <a:cubicBezTo>
                  <a:pt x="18912" y="14299"/>
                  <a:pt x="18896" y="14041"/>
                  <a:pt x="18896" y="13804"/>
                </a:cubicBezTo>
                <a:lnTo>
                  <a:pt x="21600" y="13266"/>
                </a:lnTo>
                <a:close/>
              </a:path>
            </a:pathLst>
          </a:custGeom>
          <a:solidFill>
            <a:srgbClr val="1F66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86" name="Google Shape;386;g13dc87b9525_0_1020"/>
          <p:cNvSpPr/>
          <p:nvPr/>
        </p:nvSpPr>
        <p:spPr>
          <a:xfrm>
            <a:off x="4140392" y="2320169"/>
            <a:ext cx="854040" cy="1343131"/>
          </a:xfrm>
          <a:custGeom>
            <a:avLst/>
            <a:gdLst/>
            <a:ahLst/>
            <a:cxnLst/>
            <a:rect l="l" t="t" r="r" b="b"/>
            <a:pathLst>
              <a:path w="21347" h="21328" extrusionOk="0">
                <a:moveTo>
                  <a:pt x="13714" y="13287"/>
                </a:moveTo>
                <a:cubicBezTo>
                  <a:pt x="18124" y="12448"/>
                  <a:pt x="21347" y="9860"/>
                  <a:pt x="21347" y="6788"/>
                </a:cubicBezTo>
                <a:cubicBezTo>
                  <a:pt x="21347" y="2949"/>
                  <a:pt x="16333" y="-137"/>
                  <a:pt x="10245" y="5"/>
                </a:cubicBezTo>
                <a:cubicBezTo>
                  <a:pt x="4783" y="147"/>
                  <a:pt x="307" y="2949"/>
                  <a:pt x="16" y="6418"/>
                </a:cubicBezTo>
                <a:cubicBezTo>
                  <a:pt x="-253" y="9646"/>
                  <a:pt x="3037" y="12419"/>
                  <a:pt x="7626" y="13287"/>
                </a:cubicBezTo>
                <a:cubicBezTo>
                  <a:pt x="8163" y="13386"/>
                  <a:pt x="8230" y="13841"/>
                  <a:pt x="7738" y="14012"/>
                </a:cubicBezTo>
                <a:cubicBezTo>
                  <a:pt x="5768" y="14694"/>
                  <a:pt x="4448" y="16045"/>
                  <a:pt x="4537" y="17595"/>
                </a:cubicBezTo>
                <a:cubicBezTo>
                  <a:pt x="4671" y="19572"/>
                  <a:pt x="7178" y="21193"/>
                  <a:pt x="10267" y="21321"/>
                </a:cubicBezTo>
                <a:cubicBezTo>
                  <a:pt x="13826" y="21463"/>
                  <a:pt x="16803" y="19671"/>
                  <a:pt x="16803" y="17439"/>
                </a:cubicBezTo>
                <a:cubicBezTo>
                  <a:pt x="16803" y="15960"/>
                  <a:pt x="15505" y="14680"/>
                  <a:pt x="13602" y="14026"/>
                </a:cubicBezTo>
                <a:cubicBezTo>
                  <a:pt x="13110" y="13841"/>
                  <a:pt x="13177" y="13386"/>
                  <a:pt x="13714" y="13287"/>
                </a:cubicBezTo>
                <a:close/>
                <a:moveTo>
                  <a:pt x="15796" y="17439"/>
                </a:moveTo>
                <a:cubicBezTo>
                  <a:pt x="15796" y="19245"/>
                  <a:pt x="13490" y="20695"/>
                  <a:pt x="10670" y="20695"/>
                </a:cubicBezTo>
                <a:cubicBezTo>
                  <a:pt x="7827" y="20695"/>
                  <a:pt x="5544" y="19230"/>
                  <a:pt x="5544" y="17439"/>
                </a:cubicBezTo>
                <a:cubicBezTo>
                  <a:pt x="5544" y="15633"/>
                  <a:pt x="7850" y="14182"/>
                  <a:pt x="10670" y="14182"/>
                </a:cubicBezTo>
                <a:cubicBezTo>
                  <a:pt x="13513" y="14182"/>
                  <a:pt x="15796" y="15647"/>
                  <a:pt x="15796" y="17439"/>
                </a:cubicBezTo>
                <a:close/>
              </a:path>
            </a:pathLst>
          </a:custGeom>
          <a:solidFill>
            <a:srgbClr val="FFAC05"/>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87" name="Google Shape;387;g13dc87b9525_0_1020"/>
          <p:cNvSpPr/>
          <p:nvPr/>
        </p:nvSpPr>
        <p:spPr>
          <a:xfrm>
            <a:off x="5152295" y="3636539"/>
            <a:ext cx="1337808" cy="855107"/>
          </a:xfrm>
          <a:custGeom>
            <a:avLst/>
            <a:gdLst/>
            <a:ahLst/>
            <a:cxnLst/>
            <a:rect l="l" t="t" r="r" b="b"/>
            <a:pathLst>
              <a:path w="20954" h="20750" extrusionOk="0">
                <a:moveTo>
                  <a:pt x="8129" y="14540"/>
                </a:moveTo>
                <a:cubicBezTo>
                  <a:pt x="9279" y="18626"/>
                  <a:pt x="12071" y="21255"/>
                  <a:pt x="15086" y="20668"/>
                </a:cubicBezTo>
                <a:cubicBezTo>
                  <a:pt x="18845" y="19951"/>
                  <a:pt x="21482" y="14540"/>
                  <a:pt x="20865" y="8695"/>
                </a:cubicBezTo>
                <a:cubicBezTo>
                  <a:pt x="20318" y="3458"/>
                  <a:pt x="17232" y="-345"/>
                  <a:pt x="13810" y="24"/>
                </a:cubicBezTo>
                <a:cubicBezTo>
                  <a:pt x="10626" y="372"/>
                  <a:pt x="8157" y="4066"/>
                  <a:pt x="7666" y="8651"/>
                </a:cubicBezTo>
                <a:cubicBezTo>
                  <a:pt x="7610" y="9195"/>
                  <a:pt x="7161" y="9347"/>
                  <a:pt x="6965" y="8890"/>
                </a:cubicBezTo>
                <a:cubicBezTo>
                  <a:pt x="6138" y="7109"/>
                  <a:pt x="4721" y="6109"/>
                  <a:pt x="3206" y="6478"/>
                </a:cubicBezTo>
                <a:cubicBezTo>
                  <a:pt x="1285" y="6978"/>
                  <a:pt x="-118" y="9694"/>
                  <a:pt x="8" y="12693"/>
                </a:cubicBezTo>
                <a:cubicBezTo>
                  <a:pt x="148" y="16148"/>
                  <a:pt x="2126" y="18669"/>
                  <a:pt x="4314" y="18256"/>
                </a:cubicBezTo>
                <a:cubicBezTo>
                  <a:pt x="5759" y="17974"/>
                  <a:pt x="6909" y="16496"/>
                  <a:pt x="7414" y="14540"/>
                </a:cubicBezTo>
                <a:cubicBezTo>
                  <a:pt x="7540" y="14084"/>
                  <a:pt x="7989" y="14062"/>
                  <a:pt x="8129" y="14540"/>
                </a:cubicBezTo>
                <a:close/>
                <a:moveTo>
                  <a:pt x="4230" y="17322"/>
                </a:moveTo>
                <a:cubicBezTo>
                  <a:pt x="2463" y="17669"/>
                  <a:pt x="864" y="15714"/>
                  <a:pt x="639" y="12997"/>
                </a:cubicBezTo>
                <a:cubicBezTo>
                  <a:pt x="415" y="10259"/>
                  <a:pt x="1677" y="7782"/>
                  <a:pt x="3431" y="7434"/>
                </a:cubicBezTo>
                <a:cubicBezTo>
                  <a:pt x="5184" y="7087"/>
                  <a:pt x="6797" y="9043"/>
                  <a:pt x="7021" y="11759"/>
                </a:cubicBezTo>
                <a:cubicBezTo>
                  <a:pt x="7246" y="14475"/>
                  <a:pt x="5983" y="16996"/>
                  <a:pt x="4230" y="17322"/>
                </a:cubicBezTo>
                <a:close/>
              </a:path>
            </a:pathLst>
          </a:custGeom>
          <a:solidFill>
            <a:srgbClr val="53AFC1"/>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88" name="Google Shape;388;g13dc87b9525_0_1020"/>
          <p:cNvSpPr/>
          <p:nvPr/>
        </p:nvSpPr>
        <p:spPr>
          <a:xfrm>
            <a:off x="2653881" y="3636539"/>
            <a:ext cx="1337736" cy="855107"/>
          </a:xfrm>
          <a:custGeom>
            <a:avLst/>
            <a:gdLst/>
            <a:ahLst/>
            <a:cxnLst/>
            <a:rect l="l" t="t" r="r" b="b"/>
            <a:pathLst>
              <a:path w="20966" h="20750" extrusionOk="0">
                <a:moveTo>
                  <a:pt x="13549" y="14540"/>
                </a:moveTo>
                <a:cubicBezTo>
                  <a:pt x="14054" y="16496"/>
                  <a:pt x="15205" y="17974"/>
                  <a:pt x="16651" y="18256"/>
                </a:cubicBezTo>
                <a:cubicBezTo>
                  <a:pt x="18840" y="18669"/>
                  <a:pt x="20819" y="16170"/>
                  <a:pt x="20960" y="12693"/>
                </a:cubicBezTo>
                <a:cubicBezTo>
                  <a:pt x="21072" y="9673"/>
                  <a:pt x="19683" y="6956"/>
                  <a:pt x="17760" y="6478"/>
                </a:cubicBezTo>
                <a:cubicBezTo>
                  <a:pt x="16258" y="6087"/>
                  <a:pt x="14826" y="7109"/>
                  <a:pt x="13998" y="8890"/>
                </a:cubicBezTo>
                <a:cubicBezTo>
                  <a:pt x="13788" y="9325"/>
                  <a:pt x="13353" y="9173"/>
                  <a:pt x="13297" y="8651"/>
                </a:cubicBezTo>
                <a:cubicBezTo>
                  <a:pt x="12805" y="4066"/>
                  <a:pt x="10335" y="372"/>
                  <a:pt x="7149" y="24"/>
                </a:cubicBezTo>
                <a:cubicBezTo>
                  <a:pt x="3725" y="-345"/>
                  <a:pt x="637" y="3436"/>
                  <a:pt x="90" y="8695"/>
                </a:cubicBezTo>
                <a:cubicBezTo>
                  <a:pt x="-528" y="14540"/>
                  <a:pt x="2111" y="19951"/>
                  <a:pt x="5872" y="20668"/>
                </a:cubicBezTo>
                <a:cubicBezTo>
                  <a:pt x="8876" y="21255"/>
                  <a:pt x="11668" y="18626"/>
                  <a:pt x="12833" y="14540"/>
                </a:cubicBezTo>
                <a:cubicBezTo>
                  <a:pt x="12960" y="14019"/>
                  <a:pt x="13423" y="14040"/>
                  <a:pt x="13549" y="14540"/>
                </a:cubicBezTo>
                <a:close/>
                <a:moveTo>
                  <a:pt x="13942" y="11737"/>
                </a:moveTo>
                <a:cubicBezTo>
                  <a:pt x="14167" y="8999"/>
                  <a:pt x="15767" y="7065"/>
                  <a:pt x="17535" y="7413"/>
                </a:cubicBezTo>
                <a:cubicBezTo>
                  <a:pt x="19304" y="7760"/>
                  <a:pt x="20553" y="10238"/>
                  <a:pt x="20328" y="12976"/>
                </a:cubicBezTo>
                <a:cubicBezTo>
                  <a:pt x="20104" y="15714"/>
                  <a:pt x="18504" y="17648"/>
                  <a:pt x="16735" y="17300"/>
                </a:cubicBezTo>
                <a:cubicBezTo>
                  <a:pt x="14967" y="16952"/>
                  <a:pt x="13718" y="14453"/>
                  <a:pt x="13942" y="11737"/>
                </a:cubicBezTo>
                <a:close/>
              </a:path>
            </a:pathLst>
          </a:custGeom>
          <a:solidFill>
            <a:srgbClr val="97CFD9"/>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89" name="Google Shape;389;g13dc87b9525_0_1020"/>
          <p:cNvSpPr/>
          <p:nvPr/>
        </p:nvSpPr>
        <p:spPr>
          <a:xfrm>
            <a:off x="4865741" y="2714185"/>
            <a:ext cx="1146668" cy="1145489"/>
          </a:xfrm>
          <a:custGeom>
            <a:avLst/>
            <a:gdLst/>
            <a:ahLst/>
            <a:cxnLst/>
            <a:rect l="l" t="t" r="r" b="b"/>
            <a:pathLst>
              <a:path w="20397" h="20436" extrusionOk="0">
                <a:moveTo>
                  <a:pt x="9187" y="14313"/>
                </a:moveTo>
                <a:cubicBezTo>
                  <a:pt x="12071" y="15879"/>
                  <a:pt x="15734" y="15431"/>
                  <a:pt x="18172" y="13003"/>
                </a:cubicBezTo>
                <a:cubicBezTo>
                  <a:pt x="21214" y="9951"/>
                  <a:pt x="21134" y="4967"/>
                  <a:pt x="17949" y="2011"/>
                </a:cubicBezTo>
                <a:cubicBezTo>
                  <a:pt x="15081" y="-641"/>
                  <a:pt x="10621" y="-673"/>
                  <a:pt x="7722" y="1931"/>
                </a:cubicBezTo>
                <a:cubicBezTo>
                  <a:pt x="5030" y="4360"/>
                  <a:pt x="4488" y="8226"/>
                  <a:pt x="6113" y="11229"/>
                </a:cubicBezTo>
                <a:cubicBezTo>
                  <a:pt x="6304" y="11581"/>
                  <a:pt x="5970" y="11980"/>
                  <a:pt x="5587" y="11868"/>
                </a:cubicBezTo>
                <a:cubicBezTo>
                  <a:pt x="4058" y="11421"/>
                  <a:pt x="2322" y="11836"/>
                  <a:pt x="1143" y="13099"/>
                </a:cubicBezTo>
                <a:cubicBezTo>
                  <a:pt x="-354" y="14728"/>
                  <a:pt x="-386" y="17284"/>
                  <a:pt x="1079" y="18946"/>
                </a:cubicBezTo>
                <a:cubicBezTo>
                  <a:pt x="2768" y="20863"/>
                  <a:pt x="5667" y="20927"/>
                  <a:pt x="7435" y="19154"/>
                </a:cubicBezTo>
                <a:cubicBezTo>
                  <a:pt x="8598" y="17987"/>
                  <a:pt x="8964" y="16310"/>
                  <a:pt x="8534" y="14824"/>
                </a:cubicBezTo>
                <a:cubicBezTo>
                  <a:pt x="8439" y="14457"/>
                  <a:pt x="8837" y="14121"/>
                  <a:pt x="9187" y="14313"/>
                </a:cubicBezTo>
                <a:close/>
                <a:moveTo>
                  <a:pt x="6941" y="18658"/>
                </a:moveTo>
                <a:cubicBezTo>
                  <a:pt x="5524" y="20080"/>
                  <a:pt x="3198" y="20080"/>
                  <a:pt x="1780" y="18658"/>
                </a:cubicBezTo>
                <a:cubicBezTo>
                  <a:pt x="363" y="17236"/>
                  <a:pt x="363" y="14904"/>
                  <a:pt x="1780" y="13482"/>
                </a:cubicBezTo>
                <a:cubicBezTo>
                  <a:pt x="3198" y="12060"/>
                  <a:pt x="5524" y="12060"/>
                  <a:pt x="6941" y="13482"/>
                </a:cubicBezTo>
                <a:cubicBezTo>
                  <a:pt x="8359" y="14904"/>
                  <a:pt x="8375" y="17236"/>
                  <a:pt x="6941" y="18658"/>
                </a:cubicBezTo>
                <a:close/>
              </a:path>
            </a:pathLst>
          </a:custGeom>
          <a:solidFill>
            <a:srgbClr val="78C9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0" name="Google Shape;390;g13dc87b9525_0_1020"/>
          <p:cNvSpPr/>
          <p:nvPr/>
        </p:nvSpPr>
        <p:spPr>
          <a:xfrm>
            <a:off x="3128491" y="2714186"/>
            <a:ext cx="1146668" cy="1145801"/>
          </a:xfrm>
          <a:custGeom>
            <a:avLst/>
            <a:gdLst/>
            <a:ahLst/>
            <a:cxnLst/>
            <a:rect l="l" t="t" r="r" b="b"/>
            <a:pathLst>
              <a:path w="20397" h="20427" extrusionOk="0">
                <a:moveTo>
                  <a:pt x="11863" y="14820"/>
                </a:moveTo>
                <a:cubicBezTo>
                  <a:pt x="11433" y="16304"/>
                  <a:pt x="11799" y="17981"/>
                  <a:pt x="12962" y="19146"/>
                </a:cubicBezTo>
                <a:cubicBezTo>
                  <a:pt x="14730" y="20918"/>
                  <a:pt x="17645" y="20854"/>
                  <a:pt x="19318" y="18938"/>
                </a:cubicBezTo>
                <a:cubicBezTo>
                  <a:pt x="20783" y="17278"/>
                  <a:pt x="20751" y="14724"/>
                  <a:pt x="19254" y="13095"/>
                </a:cubicBezTo>
                <a:cubicBezTo>
                  <a:pt x="18075" y="11818"/>
                  <a:pt x="16339" y="11403"/>
                  <a:pt x="14810" y="11866"/>
                </a:cubicBezTo>
                <a:cubicBezTo>
                  <a:pt x="14427" y="11978"/>
                  <a:pt x="14093" y="11579"/>
                  <a:pt x="14284" y="11228"/>
                </a:cubicBezTo>
                <a:cubicBezTo>
                  <a:pt x="15909" y="8226"/>
                  <a:pt x="15367" y="4363"/>
                  <a:pt x="12675" y="1936"/>
                </a:cubicBezTo>
                <a:cubicBezTo>
                  <a:pt x="9776" y="-682"/>
                  <a:pt x="5300" y="-634"/>
                  <a:pt x="2448" y="2016"/>
                </a:cubicBezTo>
                <a:cubicBezTo>
                  <a:pt x="-737" y="4969"/>
                  <a:pt x="-817" y="9950"/>
                  <a:pt x="2225" y="13000"/>
                </a:cubicBezTo>
                <a:cubicBezTo>
                  <a:pt x="4663" y="15442"/>
                  <a:pt x="8326" y="15873"/>
                  <a:pt x="11210" y="14309"/>
                </a:cubicBezTo>
                <a:cubicBezTo>
                  <a:pt x="11576" y="14101"/>
                  <a:pt x="11974" y="14436"/>
                  <a:pt x="11863" y="14820"/>
                </a:cubicBezTo>
                <a:close/>
                <a:moveTo>
                  <a:pt x="13471" y="13463"/>
                </a:moveTo>
                <a:cubicBezTo>
                  <a:pt x="14889" y="12042"/>
                  <a:pt x="17215" y="12042"/>
                  <a:pt x="18633" y="13463"/>
                </a:cubicBezTo>
                <a:cubicBezTo>
                  <a:pt x="20050" y="14883"/>
                  <a:pt x="20050" y="17214"/>
                  <a:pt x="18633" y="18635"/>
                </a:cubicBezTo>
                <a:cubicBezTo>
                  <a:pt x="17215" y="20056"/>
                  <a:pt x="14889" y="20056"/>
                  <a:pt x="13471" y="18635"/>
                </a:cubicBezTo>
                <a:cubicBezTo>
                  <a:pt x="12054" y="17214"/>
                  <a:pt x="12054" y="14899"/>
                  <a:pt x="13471" y="13463"/>
                </a:cubicBezTo>
                <a:close/>
              </a:path>
            </a:pathLst>
          </a:custGeom>
          <a:solidFill>
            <a:srgbClr val="39B549"/>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1" name="Google Shape;391;g13dc87b9525_0_1020"/>
          <p:cNvSpPr/>
          <p:nvPr/>
        </p:nvSpPr>
        <p:spPr>
          <a:xfrm>
            <a:off x="4767236" y="3188794"/>
            <a:ext cx="349030" cy="141323"/>
          </a:xfrm>
          <a:custGeom>
            <a:avLst/>
            <a:gdLst/>
            <a:ahLst/>
            <a:cxnLst/>
            <a:rect l="l" t="t" r="r" b="b"/>
            <a:pathLst>
              <a:path w="21367" h="21038" extrusionOk="0">
                <a:moveTo>
                  <a:pt x="21235" y="19912"/>
                </a:moveTo>
                <a:lnTo>
                  <a:pt x="21235" y="19912"/>
                </a:lnTo>
                <a:cubicBezTo>
                  <a:pt x="21509" y="18712"/>
                  <a:pt x="21345" y="17379"/>
                  <a:pt x="20851" y="16712"/>
                </a:cubicBezTo>
                <a:cubicBezTo>
                  <a:pt x="14766" y="8846"/>
                  <a:pt x="8132" y="3246"/>
                  <a:pt x="1115" y="46"/>
                </a:cubicBezTo>
                <a:cubicBezTo>
                  <a:pt x="622" y="-221"/>
                  <a:pt x="73" y="712"/>
                  <a:pt x="19" y="1912"/>
                </a:cubicBezTo>
                <a:lnTo>
                  <a:pt x="19" y="1912"/>
                </a:lnTo>
                <a:cubicBezTo>
                  <a:pt x="-91" y="3112"/>
                  <a:pt x="293" y="4312"/>
                  <a:pt x="786" y="4579"/>
                </a:cubicBezTo>
                <a:cubicBezTo>
                  <a:pt x="7639" y="7646"/>
                  <a:pt x="14053" y="13112"/>
                  <a:pt x="19974" y="20712"/>
                </a:cubicBezTo>
                <a:cubicBezTo>
                  <a:pt x="20413" y="21379"/>
                  <a:pt x="20961" y="20979"/>
                  <a:pt x="21235" y="19912"/>
                </a:cubicBezTo>
                <a:close/>
              </a:path>
            </a:pathLst>
          </a:custGeom>
          <a:solidFill>
            <a:srgbClr val="1F66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2" name="Google Shape;392;g13dc87b9525_0_1020"/>
          <p:cNvSpPr/>
          <p:nvPr/>
        </p:nvSpPr>
        <p:spPr>
          <a:xfrm>
            <a:off x="3540415" y="3582810"/>
            <a:ext cx="187822" cy="325290"/>
          </a:xfrm>
          <a:custGeom>
            <a:avLst/>
            <a:gdLst/>
            <a:ahLst/>
            <a:cxnLst/>
            <a:rect l="l" t="t" r="r" b="b"/>
            <a:pathLst>
              <a:path w="21169" h="21320" extrusionOk="0">
                <a:moveTo>
                  <a:pt x="18054" y="373"/>
                </a:moveTo>
                <a:cubicBezTo>
                  <a:pt x="10282" y="6243"/>
                  <a:pt x="4125" y="12875"/>
                  <a:pt x="88" y="19978"/>
                </a:cubicBezTo>
                <a:cubicBezTo>
                  <a:pt x="-215" y="20506"/>
                  <a:pt x="290" y="21093"/>
                  <a:pt x="1198" y="21269"/>
                </a:cubicBezTo>
                <a:lnTo>
                  <a:pt x="1198" y="21269"/>
                </a:lnTo>
                <a:cubicBezTo>
                  <a:pt x="2106" y="21445"/>
                  <a:pt x="3116" y="21152"/>
                  <a:pt x="3419" y="20623"/>
                </a:cubicBezTo>
                <a:cubicBezTo>
                  <a:pt x="7355" y="13756"/>
                  <a:pt x="13209" y="7358"/>
                  <a:pt x="20779" y="1665"/>
                </a:cubicBezTo>
                <a:cubicBezTo>
                  <a:pt x="21385" y="1195"/>
                  <a:pt x="21284" y="549"/>
                  <a:pt x="20477" y="256"/>
                </a:cubicBezTo>
                <a:lnTo>
                  <a:pt x="20477" y="256"/>
                </a:lnTo>
                <a:cubicBezTo>
                  <a:pt x="19770" y="-155"/>
                  <a:pt x="18660" y="-38"/>
                  <a:pt x="18054" y="373"/>
                </a:cubicBezTo>
                <a:close/>
              </a:path>
            </a:pathLst>
          </a:custGeom>
          <a:solidFill>
            <a:srgbClr val="1F66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3" name="Google Shape;393;g13dc87b9525_0_1020"/>
          <p:cNvSpPr/>
          <p:nvPr/>
        </p:nvSpPr>
        <p:spPr>
          <a:xfrm>
            <a:off x="5420943" y="3582809"/>
            <a:ext cx="190522" cy="327248"/>
          </a:xfrm>
          <a:custGeom>
            <a:avLst/>
            <a:gdLst/>
            <a:ahLst/>
            <a:cxnLst/>
            <a:rect l="l" t="t" r="r" b="b"/>
            <a:pathLst>
              <a:path w="21175" h="21333" extrusionOk="0">
                <a:moveTo>
                  <a:pt x="683" y="207"/>
                </a:moveTo>
                <a:lnTo>
                  <a:pt x="683" y="207"/>
                </a:lnTo>
                <a:cubicBezTo>
                  <a:pt x="-113" y="558"/>
                  <a:pt x="-213" y="1200"/>
                  <a:pt x="384" y="1667"/>
                </a:cubicBezTo>
                <a:cubicBezTo>
                  <a:pt x="7949" y="7388"/>
                  <a:pt x="13922" y="13751"/>
                  <a:pt x="17804" y="20640"/>
                </a:cubicBezTo>
                <a:cubicBezTo>
                  <a:pt x="18102" y="21165"/>
                  <a:pt x="19098" y="21457"/>
                  <a:pt x="19993" y="21282"/>
                </a:cubicBezTo>
                <a:lnTo>
                  <a:pt x="19993" y="21282"/>
                </a:lnTo>
                <a:cubicBezTo>
                  <a:pt x="20889" y="21107"/>
                  <a:pt x="21387" y="20523"/>
                  <a:pt x="21088" y="19998"/>
                </a:cubicBezTo>
                <a:cubicBezTo>
                  <a:pt x="17007" y="12875"/>
                  <a:pt x="10935" y="6279"/>
                  <a:pt x="3072" y="382"/>
                </a:cubicBezTo>
                <a:cubicBezTo>
                  <a:pt x="2475" y="-26"/>
                  <a:pt x="1380" y="-143"/>
                  <a:pt x="683" y="207"/>
                </a:cubicBezTo>
                <a:close/>
              </a:path>
            </a:pathLst>
          </a:custGeom>
          <a:solidFill>
            <a:srgbClr val="1F66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4" name="Google Shape;394;g13dc87b9525_0_1020"/>
          <p:cNvSpPr/>
          <p:nvPr/>
        </p:nvSpPr>
        <p:spPr>
          <a:xfrm>
            <a:off x="4032934" y="3188794"/>
            <a:ext cx="347051" cy="143380"/>
          </a:xfrm>
          <a:custGeom>
            <a:avLst/>
            <a:gdLst/>
            <a:ahLst/>
            <a:cxnLst/>
            <a:rect l="l" t="t" r="r" b="b"/>
            <a:pathLst>
              <a:path w="21357" h="21093" extrusionOk="0">
                <a:moveTo>
                  <a:pt x="21336" y="1894"/>
                </a:moveTo>
                <a:lnTo>
                  <a:pt x="21336" y="1894"/>
                </a:lnTo>
                <a:cubicBezTo>
                  <a:pt x="21226" y="577"/>
                  <a:pt x="20730" y="-213"/>
                  <a:pt x="20234" y="50"/>
                </a:cubicBezTo>
                <a:cubicBezTo>
                  <a:pt x="13181" y="3211"/>
                  <a:pt x="6568" y="9007"/>
                  <a:pt x="507" y="16777"/>
                </a:cubicBezTo>
                <a:cubicBezTo>
                  <a:pt x="66" y="17436"/>
                  <a:pt x="-154" y="18753"/>
                  <a:pt x="122" y="19938"/>
                </a:cubicBezTo>
                <a:lnTo>
                  <a:pt x="122" y="19938"/>
                </a:lnTo>
                <a:cubicBezTo>
                  <a:pt x="397" y="20992"/>
                  <a:pt x="948" y="21387"/>
                  <a:pt x="1444" y="20860"/>
                </a:cubicBezTo>
                <a:cubicBezTo>
                  <a:pt x="7340" y="13221"/>
                  <a:pt x="13787" y="7689"/>
                  <a:pt x="20620" y="4528"/>
                </a:cubicBezTo>
                <a:cubicBezTo>
                  <a:pt x="21115" y="4265"/>
                  <a:pt x="21446" y="3080"/>
                  <a:pt x="21336" y="1894"/>
                </a:cubicBezTo>
                <a:close/>
              </a:path>
            </a:pathLst>
          </a:custGeom>
          <a:solidFill>
            <a:srgbClr val="1F669D"/>
          </a:solidFill>
          <a:ln>
            <a:noFill/>
          </a:ln>
        </p:spPr>
        <p:txBody>
          <a:bodyPr spcFirstLastPara="1" wrap="square" lIns="21425" tIns="21425" rIns="21425" bIns="2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95" name="Google Shape;395;g13dc87b9525_0_1020"/>
          <p:cNvSpPr txBox="1"/>
          <p:nvPr/>
        </p:nvSpPr>
        <p:spPr>
          <a:xfrm>
            <a:off x="4206476" y="4115150"/>
            <a:ext cx="752100" cy="284700"/>
          </a:xfrm>
          <a:prstGeom prst="rect">
            <a:avLst/>
          </a:prstGeom>
          <a:noFill/>
          <a:ln>
            <a:noFill/>
          </a:ln>
        </p:spPr>
        <p:txBody>
          <a:bodyPr spcFirstLastPara="1" wrap="square" lIns="0" tIns="34275" rIns="0" bIns="34275" anchor="b" anchorCtr="0">
            <a:spAutoFit/>
          </a:bodyPr>
          <a:lstStyle/>
          <a:p>
            <a:pPr marL="0" marR="0" lvl="0" indent="0" algn="ctr" rtl="0">
              <a:lnSpc>
                <a:spcPct val="100000"/>
              </a:lnSpc>
              <a:spcBef>
                <a:spcPts val="0"/>
              </a:spcBef>
              <a:spcAft>
                <a:spcPts val="0"/>
              </a:spcAft>
              <a:buClr>
                <a:srgbClr val="000000"/>
              </a:buClr>
              <a:buSzPts val="1400"/>
              <a:buFont typeface="Arial"/>
              <a:buNone/>
            </a:pPr>
            <a:r>
              <a:rPr lang="es-419" sz="1400" b="1" i="0" u="none" strike="noStrike" cap="none">
                <a:solidFill>
                  <a:srgbClr val="1F669D"/>
                </a:solidFill>
                <a:latin typeface="Nunito"/>
                <a:ea typeface="Nunito"/>
                <a:cs typeface="Nunito"/>
                <a:sym typeface="Nunito"/>
              </a:rPr>
              <a:t>Criterios</a:t>
            </a:r>
            <a:endParaRPr sz="1100" b="0" i="0" u="none" strike="noStrike" cap="none">
              <a:solidFill>
                <a:srgbClr val="1F669D"/>
              </a:solidFill>
              <a:latin typeface="Nunito"/>
              <a:ea typeface="Nunito"/>
              <a:cs typeface="Nunito"/>
              <a:sym typeface="Nunito"/>
            </a:endParaRPr>
          </a:p>
        </p:txBody>
      </p:sp>
      <p:sp>
        <p:nvSpPr>
          <p:cNvPr id="396" name="Google Shape;396;g13dc87b9525_0_1020"/>
          <p:cNvSpPr/>
          <p:nvPr/>
        </p:nvSpPr>
        <p:spPr>
          <a:xfrm>
            <a:off x="4362189" y="3213284"/>
            <a:ext cx="410145" cy="410158"/>
          </a:xfrm>
          <a:custGeom>
            <a:avLst/>
            <a:gdLst/>
            <a:ahLst/>
            <a:cxnLst/>
            <a:rect l="l" t="t" r="r" b="b"/>
            <a:pathLst>
              <a:path w="729147" h="729169" extrusionOk="0">
                <a:moveTo>
                  <a:pt x="364573" y="0"/>
                </a:moveTo>
                <a:cubicBezTo>
                  <a:pt x="566774" y="0"/>
                  <a:pt x="729147" y="164016"/>
                  <a:pt x="729147" y="364641"/>
                </a:cubicBezTo>
                <a:cubicBezTo>
                  <a:pt x="729147" y="566833"/>
                  <a:pt x="565138" y="729169"/>
                  <a:pt x="364573" y="729169"/>
                </a:cubicBezTo>
                <a:cubicBezTo>
                  <a:pt x="162372" y="729169"/>
                  <a:pt x="0" y="565154"/>
                  <a:pt x="0" y="364641"/>
                </a:cubicBezTo>
                <a:cubicBezTo>
                  <a:pt x="0" y="162448"/>
                  <a:pt x="164008" y="0"/>
                  <a:pt x="364573" y="0"/>
                </a:cubicBezTo>
                <a:close/>
              </a:path>
            </a:pathLst>
          </a:cu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419" sz="1600" b="1" i="0" u="none" strike="noStrike" cap="none">
                <a:solidFill>
                  <a:srgbClr val="FFAC05"/>
                </a:solidFill>
                <a:latin typeface="Arial"/>
                <a:ea typeface="Arial"/>
                <a:cs typeface="Arial"/>
                <a:sym typeface="Arial"/>
              </a:rPr>
              <a:t>03</a:t>
            </a:r>
            <a:endParaRPr sz="1100" b="0" i="0" u="none" strike="noStrike" cap="none">
              <a:solidFill>
                <a:srgbClr val="FFAC05"/>
              </a:solidFill>
              <a:latin typeface="Arial"/>
              <a:ea typeface="Arial"/>
              <a:cs typeface="Arial"/>
              <a:sym typeface="Arial"/>
            </a:endParaRPr>
          </a:p>
        </p:txBody>
      </p:sp>
      <p:sp>
        <p:nvSpPr>
          <p:cNvPr id="397" name="Google Shape;397;g13dc87b9525_0_1020"/>
          <p:cNvSpPr/>
          <p:nvPr/>
        </p:nvSpPr>
        <p:spPr>
          <a:xfrm>
            <a:off x="3826044" y="3409569"/>
            <a:ext cx="409681" cy="409667"/>
          </a:xfrm>
          <a:custGeom>
            <a:avLst/>
            <a:gdLst/>
            <a:ahLst/>
            <a:cxnLst/>
            <a:rect l="l" t="t" r="r" b="b"/>
            <a:pathLst>
              <a:path w="728321" h="728296" extrusionOk="0">
                <a:moveTo>
                  <a:pt x="364161" y="0"/>
                </a:moveTo>
                <a:cubicBezTo>
                  <a:pt x="457706" y="0"/>
                  <a:pt x="551251" y="35426"/>
                  <a:pt x="622109" y="106276"/>
                </a:cubicBezTo>
                <a:cubicBezTo>
                  <a:pt x="763726" y="247876"/>
                  <a:pt x="763726" y="480321"/>
                  <a:pt x="622109" y="622021"/>
                </a:cubicBezTo>
                <a:cubicBezTo>
                  <a:pt x="480393" y="763722"/>
                  <a:pt x="247930" y="763722"/>
                  <a:pt x="106213" y="622021"/>
                </a:cubicBezTo>
                <a:cubicBezTo>
                  <a:pt x="-35404" y="480321"/>
                  <a:pt x="-35404" y="249472"/>
                  <a:pt x="106213" y="106276"/>
                </a:cubicBezTo>
                <a:cubicBezTo>
                  <a:pt x="177072" y="35426"/>
                  <a:pt x="270617" y="0"/>
                  <a:pt x="364161" y="0"/>
                </a:cubicBezTo>
                <a:close/>
              </a:path>
            </a:pathLst>
          </a:cu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419" sz="1600" b="1" i="0" u="none" strike="noStrike" cap="none">
                <a:solidFill>
                  <a:srgbClr val="39B549"/>
                </a:solidFill>
                <a:latin typeface="Arial"/>
                <a:ea typeface="Arial"/>
                <a:cs typeface="Arial"/>
                <a:sym typeface="Arial"/>
              </a:rPr>
              <a:t>02</a:t>
            </a:r>
            <a:endParaRPr sz="1100" b="0" i="0" u="none" strike="noStrike" cap="none">
              <a:solidFill>
                <a:srgbClr val="39B549"/>
              </a:solidFill>
              <a:latin typeface="Arial"/>
              <a:ea typeface="Arial"/>
              <a:cs typeface="Arial"/>
              <a:sym typeface="Arial"/>
            </a:endParaRPr>
          </a:p>
        </p:txBody>
      </p:sp>
      <p:sp>
        <p:nvSpPr>
          <p:cNvPr id="398" name="Google Shape;398;g13dc87b9525_0_1020"/>
          <p:cNvSpPr/>
          <p:nvPr/>
        </p:nvSpPr>
        <p:spPr>
          <a:xfrm>
            <a:off x="4906061" y="3410080"/>
            <a:ext cx="410004" cy="409673"/>
          </a:xfrm>
          <a:custGeom>
            <a:avLst/>
            <a:gdLst/>
            <a:ahLst/>
            <a:cxnLst/>
            <a:rect l="l" t="t" r="r" b="b"/>
            <a:pathLst>
              <a:path w="728896" h="728308" extrusionOk="0">
                <a:moveTo>
                  <a:pt x="364148" y="0"/>
                </a:moveTo>
                <a:cubicBezTo>
                  <a:pt x="457681" y="0"/>
                  <a:pt x="551201" y="35424"/>
                  <a:pt x="622009" y="106272"/>
                </a:cubicBezTo>
                <a:cubicBezTo>
                  <a:pt x="763725" y="247968"/>
                  <a:pt x="765324" y="480341"/>
                  <a:pt x="622009" y="622037"/>
                </a:cubicBezTo>
                <a:cubicBezTo>
                  <a:pt x="480392" y="763732"/>
                  <a:pt x="247929" y="763732"/>
                  <a:pt x="106212" y="622037"/>
                </a:cubicBezTo>
                <a:cubicBezTo>
                  <a:pt x="-35404" y="480341"/>
                  <a:pt x="-35404" y="247968"/>
                  <a:pt x="106212" y="106272"/>
                </a:cubicBezTo>
                <a:cubicBezTo>
                  <a:pt x="177071" y="35424"/>
                  <a:pt x="270616" y="0"/>
                  <a:pt x="364148" y="0"/>
                </a:cubicBezTo>
                <a:close/>
              </a:path>
            </a:pathLst>
          </a:cu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419" sz="1600" b="1" i="0" u="none" strike="noStrike" cap="none">
                <a:solidFill>
                  <a:srgbClr val="78C99D"/>
                </a:solidFill>
                <a:latin typeface="Arial"/>
                <a:ea typeface="Arial"/>
                <a:cs typeface="Arial"/>
                <a:sym typeface="Arial"/>
              </a:rPr>
              <a:t>04</a:t>
            </a:r>
            <a:endParaRPr sz="1100" b="0" i="0" u="none" strike="noStrike" cap="none">
              <a:solidFill>
                <a:srgbClr val="78C99D"/>
              </a:solidFill>
              <a:latin typeface="Arial"/>
              <a:ea typeface="Arial"/>
              <a:cs typeface="Arial"/>
              <a:sym typeface="Arial"/>
            </a:endParaRPr>
          </a:p>
        </p:txBody>
      </p:sp>
      <p:sp>
        <p:nvSpPr>
          <p:cNvPr id="399" name="Google Shape;399;g13dc87b9525_0_1020"/>
          <p:cNvSpPr/>
          <p:nvPr/>
        </p:nvSpPr>
        <p:spPr>
          <a:xfrm>
            <a:off x="3541785" y="3940360"/>
            <a:ext cx="410785" cy="410779"/>
          </a:xfrm>
          <a:custGeom>
            <a:avLst/>
            <a:gdLst/>
            <a:ahLst/>
            <a:cxnLst/>
            <a:rect l="l" t="t" r="r" b="b"/>
            <a:pathLst>
              <a:path w="730284" h="730274" extrusionOk="0">
                <a:moveTo>
                  <a:pt x="336459" y="1031"/>
                </a:moveTo>
                <a:cubicBezTo>
                  <a:pt x="360664" y="-795"/>
                  <a:pt x="385434" y="-221"/>
                  <a:pt x="410502" y="2966"/>
                </a:cubicBezTo>
                <a:cubicBezTo>
                  <a:pt x="611160" y="28388"/>
                  <a:pt x="752834" y="209932"/>
                  <a:pt x="727313" y="410523"/>
                </a:cubicBezTo>
                <a:cubicBezTo>
                  <a:pt x="701904" y="611115"/>
                  <a:pt x="520416" y="752804"/>
                  <a:pt x="319758" y="727309"/>
                </a:cubicBezTo>
                <a:cubicBezTo>
                  <a:pt x="119214" y="701814"/>
                  <a:pt x="-22461" y="518732"/>
                  <a:pt x="2948" y="319752"/>
                </a:cubicBezTo>
                <a:cubicBezTo>
                  <a:pt x="25279" y="144234"/>
                  <a:pt x="167023" y="13814"/>
                  <a:pt x="336459" y="1031"/>
                </a:cubicBezTo>
                <a:close/>
              </a:path>
            </a:pathLst>
          </a:cu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419" sz="1600" b="1" i="0" u="none" strike="noStrike" cap="none">
                <a:solidFill>
                  <a:srgbClr val="53AFC1"/>
                </a:solidFill>
                <a:latin typeface="Arial"/>
                <a:ea typeface="Arial"/>
                <a:cs typeface="Arial"/>
                <a:sym typeface="Arial"/>
              </a:rPr>
              <a:t>01</a:t>
            </a:r>
            <a:endParaRPr sz="1100" b="0" i="0" u="none" strike="noStrike" cap="none">
              <a:solidFill>
                <a:srgbClr val="53AFC1"/>
              </a:solidFill>
              <a:latin typeface="Arial"/>
              <a:ea typeface="Arial"/>
              <a:cs typeface="Arial"/>
              <a:sym typeface="Arial"/>
            </a:endParaRPr>
          </a:p>
        </p:txBody>
      </p:sp>
      <p:sp>
        <p:nvSpPr>
          <p:cNvPr id="400" name="Google Shape;400;g13dc87b9525_0_1020"/>
          <p:cNvSpPr/>
          <p:nvPr/>
        </p:nvSpPr>
        <p:spPr>
          <a:xfrm>
            <a:off x="5191447" y="3941249"/>
            <a:ext cx="410767" cy="410771"/>
          </a:xfrm>
          <a:custGeom>
            <a:avLst/>
            <a:gdLst/>
            <a:ahLst/>
            <a:cxnLst/>
            <a:rect l="l" t="t" r="r" b="b"/>
            <a:pathLst>
              <a:path w="730252" h="730259" extrusionOk="0">
                <a:moveTo>
                  <a:pt x="393420" y="1079"/>
                </a:moveTo>
                <a:cubicBezTo>
                  <a:pt x="562106" y="14197"/>
                  <a:pt x="705058" y="145674"/>
                  <a:pt x="727305" y="319780"/>
                </a:cubicBezTo>
                <a:cubicBezTo>
                  <a:pt x="752843" y="518759"/>
                  <a:pt x="609488" y="703452"/>
                  <a:pt x="410516" y="727335"/>
                </a:cubicBezTo>
                <a:cubicBezTo>
                  <a:pt x="209956" y="752757"/>
                  <a:pt x="28463" y="609530"/>
                  <a:pt x="2925" y="410478"/>
                </a:cubicBezTo>
                <a:cubicBezTo>
                  <a:pt x="-22500" y="209888"/>
                  <a:pt x="120742" y="28419"/>
                  <a:pt x="319827" y="2924"/>
                </a:cubicBezTo>
                <a:cubicBezTo>
                  <a:pt x="344699" y="-254"/>
                  <a:pt x="369322" y="-795"/>
                  <a:pt x="393420" y="1079"/>
                </a:cubicBezTo>
                <a:close/>
              </a:path>
            </a:pathLst>
          </a:cu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419" sz="1600" b="1" i="0" u="none" strike="noStrike" cap="none">
                <a:solidFill>
                  <a:srgbClr val="53AFC1"/>
                </a:solidFill>
                <a:latin typeface="Arial"/>
                <a:ea typeface="Arial"/>
                <a:cs typeface="Arial"/>
                <a:sym typeface="Arial"/>
              </a:rPr>
              <a:t>05</a:t>
            </a:r>
            <a:endParaRPr sz="1100" b="0" i="0" u="none" strike="noStrike" cap="none">
              <a:solidFill>
                <a:srgbClr val="53AFC1"/>
              </a:solidFill>
              <a:latin typeface="Arial"/>
              <a:ea typeface="Arial"/>
              <a:cs typeface="Arial"/>
              <a:sym typeface="Arial"/>
            </a:endParaRPr>
          </a:p>
        </p:txBody>
      </p:sp>
      <p:grpSp>
        <p:nvGrpSpPr>
          <p:cNvPr id="401" name="Google Shape;401;g13dc87b9525_0_1020"/>
          <p:cNvGrpSpPr/>
          <p:nvPr/>
        </p:nvGrpSpPr>
        <p:grpSpPr>
          <a:xfrm>
            <a:off x="6149873" y="2179643"/>
            <a:ext cx="2460475" cy="1066962"/>
            <a:chOff x="6974393" y="2997311"/>
            <a:chExt cx="2194501" cy="1422616"/>
          </a:xfrm>
        </p:grpSpPr>
        <p:sp>
          <p:nvSpPr>
            <p:cNvPr id="402" name="Google Shape;402;g13dc87b9525_0_1020"/>
            <p:cNvSpPr txBox="1"/>
            <p:nvPr/>
          </p:nvSpPr>
          <p:spPr>
            <a:xfrm>
              <a:off x="6974393" y="2997311"/>
              <a:ext cx="2194500" cy="461700"/>
            </a:xfrm>
            <a:prstGeom prst="rect">
              <a:avLst/>
            </a:prstGeom>
            <a:noFill/>
            <a:ln>
              <a:noFill/>
            </a:ln>
          </p:spPr>
          <p:txBody>
            <a:bodyPr spcFirstLastPara="1" wrap="square" lIns="0" tIns="34275" rIns="0" bIns="34275" anchor="b" anchorCtr="0">
              <a:spAutoFit/>
            </a:bodyPr>
            <a:lstStyle/>
            <a:p>
              <a:pPr marL="0" marR="0" lvl="0" indent="0" algn="l" rtl="0">
                <a:lnSpc>
                  <a:spcPct val="100000"/>
                </a:lnSpc>
                <a:spcBef>
                  <a:spcPts val="0"/>
                </a:spcBef>
                <a:spcAft>
                  <a:spcPts val="0"/>
                </a:spcAft>
                <a:buClr>
                  <a:srgbClr val="000000"/>
                </a:buClr>
                <a:buSzPts val="1800"/>
                <a:buFont typeface="Arial"/>
                <a:buNone/>
              </a:pPr>
              <a:r>
                <a:rPr lang="es-419" sz="1800" b="1" i="0" u="none" strike="noStrike" cap="none">
                  <a:solidFill>
                    <a:srgbClr val="00B050"/>
                  </a:solidFill>
                  <a:latin typeface="Comfortaa"/>
                  <a:ea typeface="Comfortaa"/>
                  <a:cs typeface="Comfortaa"/>
                  <a:sym typeface="Comfortaa"/>
                </a:rPr>
                <a:t>“Publish”</a:t>
              </a:r>
              <a:endParaRPr sz="1800" b="0" i="0" u="none" strike="noStrike" cap="none">
                <a:solidFill>
                  <a:srgbClr val="00B050"/>
                </a:solidFill>
                <a:latin typeface="Comfortaa"/>
                <a:ea typeface="Comfortaa"/>
                <a:cs typeface="Comfortaa"/>
                <a:sym typeface="Comfortaa"/>
              </a:endParaRPr>
            </a:p>
          </p:txBody>
        </p:sp>
        <p:sp>
          <p:nvSpPr>
            <p:cNvPr id="403" name="Google Shape;403;g13dc87b9525_0_1020"/>
            <p:cNvSpPr txBox="1"/>
            <p:nvPr/>
          </p:nvSpPr>
          <p:spPr>
            <a:xfrm>
              <a:off x="6974394" y="3342627"/>
              <a:ext cx="2194500" cy="1077300"/>
            </a:xfrm>
            <a:prstGeom prst="rect">
              <a:avLst/>
            </a:prstGeom>
            <a:noFill/>
            <a:ln>
              <a:noFill/>
            </a:ln>
          </p:spPr>
          <p:txBody>
            <a:bodyPr spcFirstLastPara="1" wrap="square" lIns="0" tIns="34275" rIns="0" bIns="34275" anchor="t" anchorCtr="0">
              <a:spAutoFit/>
            </a:bodyPr>
            <a:lstStyle/>
            <a:p>
              <a:pPr marL="127000" marR="0" lvl="0" indent="-127000" algn="just" rtl="0">
                <a:lnSpc>
                  <a:spcPct val="100000"/>
                </a:lnSpc>
                <a:spcBef>
                  <a:spcPts val="0"/>
                </a:spcBef>
                <a:spcAft>
                  <a:spcPts val="0"/>
                </a:spcAft>
                <a:buClr>
                  <a:srgbClr val="1F669D"/>
                </a:buClr>
                <a:buSzPts val="800"/>
                <a:buFont typeface="Arial"/>
                <a:buChar char="•"/>
              </a:pPr>
              <a:r>
                <a:rPr lang="es-419" sz="800" b="1" i="0" u="none" strike="noStrike" cap="none">
                  <a:solidFill>
                    <a:srgbClr val="1F669D"/>
                  </a:solidFill>
                  <a:latin typeface="Nunito"/>
                  <a:ea typeface="Nunito"/>
                  <a:cs typeface="Nunito"/>
                  <a:sym typeface="Nunito"/>
                </a:rPr>
                <a:t>Reportar públicamente el progreso </a:t>
              </a:r>
              <a:r>
                <a:rPr lang="es-419" sz="800" b="0" i="0" u="none" strike="noStrike" cap="none">
                  <a:solidFill>
                    <a:srgbClr val="1F669D"/>
                  </a:solidFill>
                  <a:latin typeface="Nunito"/>
                  <a:ea typeface="Nunito"/>
                  <a:cs typeface="Nunito"/>
                  <a:sym typeface="Nunito"/>
                </a:rPr>
                <a:t>hacia los objetivos intermedios y de largo plazo, así como las acciones realizadas, con frecuencia anual.</a:t>
              </a:r>
              <a:endParaRPr sz="1100" b="0" i="0" u="none" strike="noStrike" cap="none">
                <a:solidFill>
                  <a:srgbClr val="1F669D"/>
                </a:solidFill>
                <a:latin typeface="Arial"/>
                <a:ea typeface="Arial"/>
                <a:cs typeface="Arial"/>
                <a:sym typeface="Arial"/>
              </a:endParaRPr>
            </a:p>
            <a:p>
              <a:pPr marL="127000" marR="0" lvl="0" indent="-127000" algn="just" rtl="0">
                <a:lnSpc>
                  <a:spcPct val="100000"/>
                </a:lnSpc>
                <a:spcBef>
                  <a:spcPts val="0"/>
                </a:spcBef>
                <a:spcAft>
                  <a:spcPts val="0"/>
                </a:spcAft>
                <a:buClr>
                  <a:srgbClr val="1F669D"/>
                </a:buClr>
                <a:buSzPts val="800"/>
                <a:buFont typeface="Arial"/>
                <a:buChar char="•"/>
              </a:pPr>
              <a:r>
                <a:rPr lang="es-419" sz="800" b="1" i="0" u="none" strike="noStrike" cap="none">
                  <a:solidFill>
                    <a:srgbClr val="1F669D"/>
                  </a:solidFill>
                  <a:latin typeface="Nunito"/>
                  <a:ea typeface="Nunito"/>
                  <a:cs typeface="Nunito"/>
                  <a:sym typeface="Nunito"/>
                </a:rPr>
                <a:t>Reportar de manera estandarizada y en formato abierto </a:t>
              </a:r>
              <a:r>
                <a:rPr lang="es-419" sz="800" b="0" i="0" u="none" strike="noStrike" cap="none">
                  <a:solidFill>
                    <a:srgbClr val="1F669D"/>
                  </a:solidFill>
                  <a:latin typeface="Nunito"/>
                  <a:ea typeface="Nunito"/>
                  <a:cs typeface="Nunito"/>
                  <a:sym typeface="Nunito"/>
                </a:rPr>
                <a:t>y vía las plataformas que alimentan el Portal de Acción Climática Global de la UNFCCC.</a:t>
              </a:r>
              <a:endParaRPr sz="1100" b="0" i="0" u="none" strike="noStrike" cap="none">
                <a:solidFill>
                  <a:srgbClr val="1F669D"/>
                </a:solidFill>
                <a:latin typeface="Arial"/>
                <a:ea typeface="Arial"/>
                <a:cs typeface="Arial"/>
                <a:sym typeface="Arial"/>
              </a:endParaRPr>
            </a:p>
          </p:txBody>
        </p:sp>
      </p:grpSp>
      <p:grpSp>
        <p:nvGrpSpPr>
          <p:cNvPr id="404" name="Google Shape;404;g13dc87b9525_0_1020"/>
          <p:cNvGrpSpPr/>
          <p:nvPr/>
        </p:nvGrpSpPr>
        <p:grpSpPr>
          <a:xfrm>
            <a:off x="6629972" y="3632631"/>
            <a:ext cx="1980756" cy="1190261"/>
            <a:chOff x="6691483" y="4652476"/>
            <a:chExt cx="2194500" cy="1587014"/>
          </a:xfrm>
        </p:grpSpPr>
        <p:sp>
          <p:nvSpPr>
            <p:cNvPr id="405" name="Google Shape;405;g13dc87b9525_0_1020"/>
            <p:cNvSpPr txBox="1"/>
            <p:nvPr/>
          </p:nvSpPr>
          <p:spPr>
            <a:xfrm>
              <a:off x="6691483" y="4652476"/>
              <a:ext cx="2194500" cy="461700"/>
            </a:xfrm>
            <a:prstGeom prst="rect">
              <a:avLst/>
            </a:prstGeom>
            <a:noFill/>
            <a:ln>
              <a:noFill/>
            </a:ln>
          </p:spPr>
          <p:txBody>
            <a:bodyPr spcFirstLastPara="1" wrap="square" lIns="0" tIns="34275" rIns="0" bIns="34275" anchor="b" anchorCtr="0">
              <a:spAutoFit/>
            </a:bodyPr>
            <a:lstStyle/>
            <a:p>
              <a:pPr marL="0" marR="0" lvl="0" indent="0" algn="l" rtl="0">
                <a:lnSpc>
                  <a:spcPct val="100000"/>
                </a:lnSpc>
                <a:spcBef>
                  <a:spcPts val="0"/>
                </a:spcBef>
                <a:spcAft>
                  <a:spcPts val="0"/>
                </a:spcAft>
                <a:buClr>
                  <a:srgbClr val="000000"/>
                </a:buClr>
                <a:buSzPts val="1800"/>
                <a:buFont typeface="Arial"/>
                <a:buNone/>
              </a:pPr>
              <a:r>
                <a:rPr lang="es-419" sz="1800" b="1" i="0" u="none" strike="noStrike" cap="none">
                  <a:solidFill>
                    <a:srgbClr val="53AFC1"/>
                  </a:solidFill>
                  <a:latin typeface="Comfortaa"/>
                  <a:ea typeface="Comfortaa"/>
                  <a:cs typeface="Comfortaa"/>
                  <a:sym typeface="Comfortaa"/>
                </a:rPr>
                <a:t>“Persuade”</a:t>
              </a:r>
              <a:endParaRPr sz="1800" b="0" i="0" u="none" strike="noStrike" cap="none">
                <a:solidFill>
                  <a:srgbClr val="53AFC1"/>
                </a:solidFill>
                <a:latin typeface="Comfortaa"/>
                <a:ea typeface="Comfortaa"/>
                <a:cs typeface="Comfortaa"/>
                <a:sym typeface="Comfortaa"/>
              </a:endParaRPr>
            </a:p>
          </p:txBody>
        </p:sp>
        <p:sp>
          <p:nvSpPr>
            <p:cNvPr id="406" name="Google Shape;406;g13dc87b9525_0_1020"/>
            <p:cNvSpPr txBox="1"/>
            <p:nvPr/>
          </p:nvSpPr>
          <p:spPr>
            <a:xfrm>
              <a:off x="6691483" y="4997790"/>
              <a:ext cx="2194500" cy="1241700"/>
            </a:xfrm>
            <a:prstGeom prst="rect">
              <a:avLst/>
            </a:prstGeom>
            <a:noFill/>
            <a:ln>
              <a:noFill/>
            </a:ln>
          </p:spPr>
          <p:txBody>
            <a:bodyPr spcFirstLastPara="1" wrap="square" lIns="0" tIns="34275" rIns="0" bIns="34275" anchor="t" anchorCtr="0">
              <a:spAutoFit/>
            </a:bodyPr>
            <a:lstStyle/>
            <a:p>
              <a:pPr marL="127000" marR="0" lvl="0" indent="-127000" algn="just" rtl="0">
                <a:lnSpc>
                  <a:spcPct val="100000"/>
                </a:lnSpc>
                <a:spcBef>
                  <a:spcPts val="0"/>
                </a:spcBef>
                <a:spcAft>
                  <a:spcPts val="0"/>
                </a:spcAft>
                <a:buClr>
                  <a:srgbClr val="1F669D"/>
                </a:buClr>
                <a:buSzPts val="800"/>
                <a:buFont typeface="Arial"/>
                <a:buChar char="•"/>
              </a:pPr>
              <a:r>
                <a:rPr lang="es-419" sz="800" b="0" i="0" u="none" strike="noStrike" cap="none">
                  <a:solidFill>
                    <a:srgbClr val="1F669D"/>
                  </a:solidFill>
                  <a:latin typeface="Nunito"/>
                  <a:ea typeface="Nunito"/>
                  <a:cs typeface="Nunito"/>
                  <a:sym typeface="Nunito"/>
                </a:rPr>
                <a:t>Dentro de los 12 meses de haberse unido, </a:t>
              </a:r>
              <a:r>
                <a:rPr lang="es-419" sz="800" b="1" i="0" u="none" strike="noStrike" cap="none">
                  <a:solidFill>
                    <a:srgbClr val="1F669D"/>
                  </a:solidFill>
                  <a:latin typeface="Nunito"/>
                  <a:ea typeface="Nunito"/>
                  <a:cs typeface="Nunito"/>
                  <a:sym typeface="Nunito"/>
                </a:rPr>
                <a:t>trabajar para alinear sus políticas externas y acuerdos/membresías </a:t>
              </a:r>
              <a:r>
                <a:rPr lang="es-419" sz="800" b="0" i="0" u="none" strike="noStrike" cap="none">
                  <a:solidFill>
                    <a:srgbClr val="1F669D"/>
                  </a:solidFill>
                  <a:latin typeface="Nunito"/>
                  <a:ea typeface="Nunito"/>
                  <a:cs typeface="Nunito"/>
                  <a:sym typeface="Nunito"/>
                </a:rPr>
                <a:t>a la meta de reducir a la mitad las emisiones al 2030 y lograr las cero emisiones netas al 2050.</a:t>
              </a:r>
              <a:endParaRPr sz="1100" b="0" i="0" u="none" strike="noStrike" cap="none">
                <a:solidFill>
                  <a:srgbClr val="1F669D"/>
                </a:solidFill>
                <a:latin typeface="Arial"/>
                <a:ea typeface="Arial"/>
                <a:cs typeface="Arial"/>
                <a:sym typeface="Arial"/>
              </a:endParaRPr>
            </a:p>
          </p:txBody>
        </p:sp>
      </p:grpSp>
      <p:grpSp>
        <p:nvGrpSpPr>
          <p:cNvPr id="407" name="Google Shape;407;g13dc87b9525_0_1020"/>
          <p:cNvGrpSpPr/>
          <p:nvPr/>
        </p:nvGrpSpPr>
        <p:grpSpPr>
          <a:xfrm>
            <a:off x="746220" y="2275838"/>
            <a:ext cx="2176066" cy="943888"/>
            <a:chOff x="249702" y="2997309"/>
            <a:chExt cx="2194500" cy="1258517"/>
          </a:xfrm>
        </p:grpSpPr>
        <p:sp>
          <p:nvSpPr>
            <p:cNvPr id="408" name="Google Shape;408;g13dc87b9525_0_1020"/>
            <p:cNvSpPr txBox="1"/>
            <p:nvPr/>
          </p:nvSpPr>
          <p:spPr>
            <a:xfrm>
              <a:off x="249702" y="2997309"/>
              <a:ext cx="2194500" cy="461700"/>
            </a:xfrm>
            <a:prstGeom prst="rect">
              <a:avLst/>
            </a:prstGeom>
            <a:noFill/>
            <a:ln>
              <a:noFill/>
            </a:ln>
          </p:spPr>
          <p:txBody>
            <a:bodyPr spcFirstLastPara="1" wrap="square" lIns="0" tIns="34275" rIns="0" bIns="34275" anchor="b" anchorCtr="0">
              <a:spAutoFit/>
            </a:bodyPr>
            <a:lstStyle/>
            <a:p>
              <a:pPr marL="0" marR="0" lvl="0" indent="0" algn="r" rtl="0">
                <a:lnSpc>
                  <a:spcPct val="100000"/>
                </a:lnSpc>
                <a:spcBef>
                  <a:spcPts val="0"/>
                </a:spcBef>
                <a:spcAft>
                  <a:spcPts val="0"/>
                </a:spcAft>
                <a:buClr>
                  <a:srgbClr val="000000"/>
                </a:buClr>
                <a:buSzPts val="1800"/>
                <a:buFont typeface="Arial"/>
                <a:buNone/>
              </a:pPr>
              <a:r>
                <a:rPr lang="es-419" sz="1800" b="1" i="0" u="none" strike="noStrike" cap="none">
                  <a:solidFill>
                    <a:srgbClr val="39B549"/>
                  </a:solidFill>
                  <a:latin typeface="Comfortaa"/>
                  <a:ea typeface="Comfortaa"/>
                  <a:cs typeface="Comfortaa"/>
                  <a:sym typeface="Comfortaa"/>
                </a:rPr>
                <a:t>“Plan”</a:t>
              </a:r>
              <a:endParaRPr sz="1800" b="0" i="0" u="none" strike="noStrike" cap="none">
                <a:solidFill>
                  <a:srgbClr val="39B549"/>
                </a:solidFill>
                <a:latin typeface="Comfortaa"/>
                <a:ea typeface="Comfortaa"/>
                <a:cs typeface="Comfortaa"/>
                <a:sym typeface="Comfortaa"/>
              </a:endParaRPr>
            </a:p>
          </p:txBody>
        </p:sp>
        <p:sp>
          <p:nvSpPr>
            <p:cNvPr id="409" name="Google Shape;409;g13dc87b9525_0_1020"/>
            <p:cNvSpPr txBox="1"/>
            <p:nvPr/>
          </p:nvSpPr>
          <p:spPr>
            <a:xfrm>
              <a:off x="249702" y="3342626"/>
              <a:ext cx="2194500" cy="913200"/>
            </a:xfrm>
            <a:prstGeom prst="rect">
              <a:avLst/>
            </a:prstGeom>
            <a:noFill/>
            <a:ln>
              <a:noFill/>
            </a:ln>
          </p:spPr>
          <p:txBody>
            <a:bodyPr spcFirstLastPara="1" wrap="square" lIns="0" tIns="34275" rIns="0" bIns="34275" anchor="t" anchorCtr="0">
              <a:spAutoFit/>
            </a:bodyPr>
            <a:lstStyle/>
            <a:p>
              <a:pPr marL="127000" marR="0" lvl="0" indent="-127000" algn="just" rtl="0">
                <a:lnSpc>
                  <a:spcPct val="100000"/>
                </a:lnSpc>
                <a:spcBef>
                  <a:spcPts val="0"/>
                </a:spcBef>
                <a:spcAft>
                  <a:spcPts val="0"/>
                </a:spcAft>
                <a:buClr>
                  <a:srgbClr val="1F669D"/>
                </a:buClr>
                <a:buSzPts val="800"/>
                <a:buFont typeface="Arial"/>
                <a:buChar char="•"/>
              </a:pPr>
              <a:r>
                <a:rPr lang="es-419" sz="800" b="1" i="0" u="none" strike="noStrike" cap="none">
                  <a:solidFill>
                    <a:srgbClr val="1F669D"/>
                  </a:solidFill>
                  <a:latin typeface="Nunito"/>
                  <a:ea typeface="Nunito"/>
                  <a:cs typeface="Nunito"/>
                  <a:sym typeface="Nunito"/>
                </a:rPr>
                <a:t>Dentro de los 12 meses de haberse unido, divulgar un Plan de Transición</a:t>
              </a:r>
              <a:r>
                <a:rPr lang="es-419" sz="800" b="0" i="0" u="none" strike="noStrike" cap="none">
                  <a:solidFill>
                    <a:srgbClr val="1F669D"/>
                  </a:solidFill>
                  <a:latin typeface="Nunito"/>
                  <a:ea typeface="Nunito"/>
                  <a:cs typeface="Nunito"/>
                  <a:sym typeface="Nunito"/>
                </a:rPr>
                <a:t>, que indique cómo se cumplirán los criterios Race to Zero, incluyendo las acciones a tomar dentro de los próximos 12 meses, 2-3 años y al 2030.</a:t>
              </a:r>
              <a:endParaRPr sz="800" b="0" i="0" u="none" strike="noStrike" cap="none">
                <a:solidFill>
                  <a:srgbClr val="1F669D"/>
                </a:solidFill>
                <a:latin typeface="Nunito"/>
                <a:ea typeface="Nunito"/>
                <a:cs typeface="Nunito"/>
                <a:sym typeface="Nunito"/>
              </a:endParaRPr>
            </a:p>
          </p:txBody>
        </p:sp>
      </p:grpSp>
      <p:grpSp>
        <p:nvGrpSpPr>
          <p:cNvPr id="410" name="Google Shape;410;g13dc87b9525_0_1020"/>
          <p:cNvGrpSpPr/>
          <p:nvPr/>
        </p:nvGrpSpPr>
        <p:grpSpPr>
          <a:xfrm>
            <a:off x="338397" y="3632631"/>
            <a:ext cx="2176066" cy="1190261"/>
            <a:chOff x="249702" y="4652476"/>
            <a:chExt cx="2194500" cy="1587014"/>
          </a:xfrm>
        </p:grpSpPr>
        <p:sp>
          <p:nvSpPr>
            <p:cNvPr id="411" name="Google Shape;411;g13dc87b9525_0_1020"/>
            <p:cNvSpPr txBox="1"/>
            <p:nvPr/>
          </p:nvSpPr>
          <p:spPr>
            <a:xfrm>
              <a:off x="249702" y="4652476"/>
              <a:ext cx="2194500" cy="461700"/>
            </a:xfrm>
            <a:prstGeom prst="rect">
              <a:avLst/>
            </a:prstGeom>
            <a:noFill/>
            <a:ln>
              <a:noFill/>
            </a:ln>
          </p:spPr>
          <p:txBody>
            <a:bodyPr spcFirstLastPara="1" wrap="square" lIns="0" tIns="34275" rIns="0" bIns="34275" anchor="b" anchorCtr="0">
              <a:spAutoFit/>
            </a:bodyPr>
            <a:lstStyle/>
            <a:p>
              <a:pPr marL="0" marR="0" lvl="0" indent="0" algn="r" rtl="0">
                <a:lnSpc>
                  <a:spcPct val="100000"/>
                </a:lnSpc>
                <a:spcBef>
                  <a:spcPts val="0"/>
                </a:spcBef>
                <a:spcAft>
                  <a:spcPts val="0"/>
                </a:spcAft>
                <a:buClr>
                  <a:srgbClr val="000000"/>
                </a:buClr>
                <a:buSzPts val="1800"/>
                <a:buFont typeface="Arial"/>
                <a:buNone/>
              </a:pPr>
              <a:r>
                <a:rPr lang="es-419" sz="1800" b="1" i="0" u="none" strike="noStrike" cap="none">
                  <a:solidFill>
                    <a:srgbClr val="53AFC1"/>
                  </a:solidFill>
                  <a:latin typeface="Comfortaa"/>
                  <a:ea typeface="Comfortaa"/>
                  <a:cs typeface="Comfortaa"/>
                  <a:sym typeface="Comfortaa"/>
                </a:rPr>
                <a:t>“Pledge”</a:t>
              </a:r>
              <a:endParaRPr sz="1800" b="1" i="0" u="none" strike="noStrike" cap="none">
                <a:solidFill>
                  <a:srgbClr val="53AFC1"/>
                </a:solidFill>
                <a:latin typeface="Comfortaa"/>
                <a:ea typeface="Comfortaa"/>
                <a:cs typeface="Comfortaa"/>
                <a:sym typeface="Comfortaa"/>
              </a:endParaRPr>
            </a:p>
          </p:txBody>
        </p:sp>
        <p:sp>
          <p:nvSpPr>
            <p:cNvPr id="412" name="Google Shape;412;g13dc87b9525_0_1020"/>
            <p:cNvSpPr txBox="1"/>
            <p:nvPr/>
          </p:nvSpPr>
          <p:spPr>
            <a:xfrm>
              <a:off x="249702" y="4997790"/>
              <a:ext cx="2194500" cy="1241700"/>
            </a:xfrm>
            <a:prstGeom prst="rect">
              <a:avLst/>
            </a:prstGeom>
            <a:noFill/>
            <a:ln>
              <a:noFill/>
            </a:ln>
          </p:spPr>
          <p:txBody>
            <a:bodyPr spcFirstLastPara="1" wrap="square" lIns="0" tIns="34275" rIns="0" bIns="34275" anchor="t" anchorCtr="0">
              <a:spAutoFit/>
            </a:bodyPr>
            <a:lstStyle/>
            <a:p>
              <a:pPr marL="127000" marR="0" lvl="0" indent="-127000" algn="just" rtl="0">
                <a:lnSpc>
                  <a:spcPct val="100000"/>
                </a:lnSpc>
                <a:spcBef>
                  <a:spcPts val="0"/>
                </a:spcBef>
                <a:spcAft>
                  <a:spcPts val="0"/>
                </a:spcAft>
                <a:buClr>
                  <a:srgbClr val="1F669D"/>
                </a:buClr>
                <a:buSzPts val="800"/>
                <a:buFont typeface="Arial"/>
                <a:buChar char="•"/>
              </a:pPr>
              <a:r>
                <a:rPr lang="es-419" sz="800" b="0" i="0" u="none" strike="noStrike" cap="none">
                  <a:solidFill>
                    <a:srgbClr val="1F669D"/>
                  </a:solidFill>
                  <a:latin typeface="Nunito"/>
                  <a:ea typeface="Nunito"/>
                  <a:cs typeface="Nunito"/>
                  <a:sym typeface="Nunito"/>
                </a:rPr>
                <a:t>Compromiso con lograr </a:t>
              </a:r>
              <a:r>
                <a:rPr lang="es-419" sz="800" b="1" i="0" u="none" strike="noStrike" cap="none">
                  <a:solidFill>
                    <a:srgbClr val="1F669D"/>
                  </a:solidFill>
                  <a:latin typeface="Nunito"/>
                  <a:ea typeface="Nunito"/>
                  <a:cs typeface="Nunito"/>
                  <a:sym typeface="Nunito"/>
                </a:rPr>
                <a:t>cero emisiones netas a más tardar en el 2050</a:t>
              </a:r>
              <a:r>
                <a:rPr lang="es-419" sz="800" b="0" i="0" u="none" strike="noStrike" cap="none">
                  <a:solidFill>
                    <a:srgbClr val="1F669D"/>
                  </a:solidFill>
                  <a:latin typeface="Nunito"/>
                  <a:ea typeface="Nunito"/>
                  <a:cs typeface="Nunito"/>
                  <a:sym typeface="Nunito"/>
                </a:rPr>
                <a:t>.</a:t>
              </a:r>
              <a:endParaRPr sz="1100" b="0" i="0" u="none" strike="noStrike" cap="none">
                <a:solidFill>
                  <a:srgbClr val="1F669D"/>
                </a:solidFill>
                <a:latin typeface="Nunito"/>
                <a:ea typeface="Nunito"/>
                <a:cs typeface="Nunito"/>
                <a:sym typeface="Nunito"/>
              </a:endParaRPr>
            </a:p>
            <a:p>
              <a:pPr marL="127000" marR="0" lvl="0" indent="-127000" algn="just" rtl="0">
                <a:lnSpc>
                  <a:spcPct val="100000"/>
                </a:lnSpc>
                <a:spcBef>
                  <a:spcPts val="0"/>
                </a:spcBef>
                <a:spcAft>
                  <a:spcPts val="0"/>
                </a:spcAft>
                <a:buClr>
                  <a:srgbClr val="1F669D"/>
                </a:buClr>
                <a:buSzPts val="800"/>
                <a:buFont typeface="Arial"/>
                <a:buChar char="•"/>
              </a:pPr>
              <a:r>
                <a:rPr lang="es-419" sz="800" b="0" i="0" u="none" strike="noStrike" cap="none">
                  <a:solidFill>
                    <a:srgbClr val="1F669D"/>
                  </a:solidFill>
                  <a:latin typeface="Nunito"/>
                  <a:ea typeface="Nunito"/>
                  <a:cs typeface="Nunito"/>
                  <a:sym typeface="Nunito"/>
                </a:rPr>
                <a:t>Establecer un </a:t>
              </a:r>
              <a:r>
                <a:rPr lang="es-419" sz="800" b="1" i="0" u="none" strike="noStrike" cap="none">
                  <a:solidFill>
                    <a:srgbClr val="1F669D"/>
                  </a:solidFill>
                  <a:latin typeface="Nunito"/>
                  <a:ea typeface="Nunito"/>
                  <a:cs typeface="Nunito"/>
                  <a:sym typeface="Nunito"/>
                </a:rPr>
                <a:t>objetivo intermedio de al menos una “porción justa” de la reducción del 50% de las emisiones globales al 2030 </a:t>
              </a:r>
              <a:r>
                <a:rPr lang="es-419" sz="800" b="0" i="0" u="none" strike="noStrike" cap="none">
                  <a:solidFill>
                    <a:srgbClr val="1F669D"/>
                  </a:solidFill>
                  <a:latin typeface="Nunito"/>
                  <a:ea typeface="Nunito"/>
                  <a:cs typeface="Nunito"/>
                  <a:sym typeface="Nunito"/>
                </a:rPr>
                <a:t>que incluya los alcances 1, 2 y 3 y las emisiones por cambio de uso de suelo.</a:t>
              </a:r>
              <a:endParaRPr sz="1100" b="0" i="0" u="none" strike="noStrike" cap="none">
                <a:solidFill>
                  <a:srgbClr val="1F669D"/>
                </a:solidFill>
                <a:latin typeface="Nunito"/>
                <a:ea typeface="Nunito"/>
                <a:cs typeface="Nunito"/>
                <a:sym typeface="Nunito"/>
              </a:endParaRPr>
            </a:p>
          </p:txBody>
        </p:sp>
      </p:grpSp>
      <p:grpSp>
        <p:nvGrpSpPr>
          <p:cNvPr id="413" name="Google Shape;413;g13dc87b9525_0_1020"/>
          <p:cNvGrpSpPr/>
          <p:nvPr/>
        </p:nvGrpSpPr>
        <p:grpSpPr>
          <a:xfrm>
            <a:off x="3411606" y="1320356"/>
            <a:ext cx="2252435" cy="943886"/>
            <a:chOff x="255548" y="1496034"/>
            <a:chExt cx="2194500" cy="1258515"/>
          </a:xfrm>
        </p:grpSpPr>
        <p:sp>
          <p:nvSpPr>
            <p:cNvPr id="414" name="Google Shape;414;g13dc87b9525_0_1020"/>
            <p:cNvSpPr txBox="1"/>
            <p:nvPr/>
          </p:nvSpPr>
          <p:spPr>
            <a:xfrm>
              <a:off x="255548" y="1496034"/>
              <a:ext cx="2194500" cy="461700"/>
            </a:xfrm>
            <a:prstGeom prst="rect">
              <a:avLst/>
            </a:prstGeom>
            <a:noFill/>
            <a:ln>
              <a:noFill/>
            </a:ln>
          </p:spPr>
          <p:txBody>
            <a:bodyPr spcFirstLastPara="1" wrap="square" lIns="0" tIns="34275" rIns="0" bIns="34275" anchor="b" anchorCtr="0">
              <a:spAutoFit/>
            </a:bodyPr>
            <a:lstStyle/>
            <a:p>
              <a:pPr marL="0" marR="0" lvl="0" indent="0" algn="ctr" rtl="0">
                <a:lnSpc>
                  <a:spcPct val="100000"/>
                </a:lnSpc>
                <a:spcBef>
                  <a:spcPts val="0"/>
                </a:spcBef>
                <a:spcAft>
                  <a:spcPts val="0"/>
                </a:spcAft>
                <a:buClr>
                  <a:srgbClr val="000000"/>
                </a:buClr>
                <a:buSzPts val="1800"/>
                <a:buFont typeface="Arial"/>
                <a:buNone/>
              </a:pPr>
              <a:r>
                <a:rPr lang="es-419" sz="1800" b="1" i="0" u="none" strike="noStrike" cap="none">
                  <a:solidFill>
                    <a:srgbClr val="F7921E"/>
                  </a:solidFill>
                  <a:latin typeface="Comfortaa"/>
                  <a:ea typeface="Comfortaa"/>
                  <a:cs typeface="Comfortaa"/>
                  <a:sym typeface="Comfortaa"/>
                </a:rPr>
                <a:t>“Proceed”</a:t>
              </a:r>
              <a:endParaRPr sz="1800" b="0" i="0" u="none" strike="noStrike" cap="none">
                <a:solidFill>
                  <a:srgbClr val="F7921E"/>
                </a:solidFill>
                <a:latin typeface="Comfortaa"/>
                <a:ea typeface="Comfortaa"/>
                <a:cs typeface="Comfortaa"/>
                <a:sym typeface="Comfortaa"/>
              </a:endParaRPr>
            </a:p>
          </p:txBody>
        </p:sp>
        <p:sp>
          <p:nvSpPr>
            <p:cNvPr id="415" name="Google Shape;415;g13dc87b9525_0_1020"/>
            <p:cNvSpPr txBox="1"/>
            <p:nvPr/>
          </p:nvSpPr>
          <p:spPr>
            <a:xfrm>
              <a:off x="255548" y="1841349"/>
              <a:ext cx="2194500" cy="913200"/>
            </a:xfrm>
            <a:prstGeom prst="rect">
              <a:avLst/>
            </a:prstGeom>
            <a:noFill/>
            <a:ln>
              <a:noFill/>
            </a:ln>
          </p:spPr>
          <p:txBody>
            <a:bodyPr spcFirstLastPara="1" wrap="square" lIns="0" tIns="34275" rIns="0" bIns="34275" anchor="t" anchorCtr="0">
              <a:spAutoFit/>
            </a:bodyPr>
            <a:lstStyle/>
            <a:p>
              <a:pPr marL="127000" marR="0" lvl="0" indent="-127000" algn="just" rtl="0">
                <a:lnSpc>
                  <a:spcPct val="100000"/>
                </a:lnSpc>
                <a:spcBef>
                  <a:spcPts val="0"/>
                </a:spcBef>
                <a:spcAft>
                  <a:spcPts val="0"/>
                </a:spcAft>
                <a:buClr>
                  <a:srgbClr val="1F669D"/>
                </a:buClr>
                <a:buSzPts val="800"/>
                <a:buFont typeface="Arial"/>
                <a:buChar char="•"/>
              </a:pPr>
              <a:r>
                <a:rPr lang="es-419" sz="800" b="1" i="0" u="none" strike="noStrike" cap="none">
                  <a:solidFill>
                    <a:srgbClr val="1F669D"/>
                  </a:solidFill>
                  <a:latin typeface="Nunito"/>
                  <a:ea typeface="Nunito"/>
                  <a:cs typeface="Nunito"/>
                  <a:sym typeface="Nunito"/>
                </a:rPr>
                <a:t>Tomar acción inmediata </a:t>
              </a:r>
              <a:r>
                <a:rPr lang="es-419" sz="800" b="0" i="0" u="none" strike="noStrike" cap="none">
                  <a:solidFill>
                    <a:srgbClr val="1F669D"/>
                  </a:solidFill>
                  <a:latin typeface="Nunito"/>
                  <a:ea typeface="Nunito"/>
                  <a:cs typeface="Nunito"/>
                  <a:sym typeface="Nunito"/>
                </a:rPr>
                <a:t>a través de todas las rutas posibles hacia el cero neto, consistentes con los objetivos intermedios.</a:t>
              </a:r>
              <a:endParaRPr sz="1100" b="0" i="0" u="none" strike="noStrike" cap="none">
                <a:solidFill>
                  <a:srgbClr val="1F669D"/>
                </a:solidFill>
                <a:latin typeface="Arial"/>
                <a:ea typeface="Arial"/>
                <a:cs typeface="Arial"/>
                <a:sym typeface="Arial"/>
              </a:endParaRPr>
            </a:p>
            <a:p>
              <a:pPr marL="127000" marR="0" lvl="0" indent="-127000" algn="just" rtl="0">
                <a:lnSpc>
                  <a:spcPct val="100000"/>
                </a:lnSpc>
                <a:spcBef>
                  <a:spcPts val="0"/>
                </a:spcBef>
                <a:spcAft>
                  <a:spcPts val="0"/>
                </a:spcAft>
                <a:buClr>
                  <a:srgbClr val="1F669D"/>
                </a:buClr>
                <a:buSzPts val="800"/>
                <a:buFont typeface="Arial"/>
                <a:buChar char="•"/>
              </a:pPr>
              <a:r>
                <a:rPr lang="es-419" sz="800" b="0" i="0" u="none" strike="noStrike" cap="none">
                  <a:solidFill>
                    <a:srgbClr val="1F669D"/>
                  </a:solidFill>
                  <a:latin typeface="Nunito"/>
                  <a:ea typeface="Nunito"/>
                  <a:cs typeface="Nunito"/>
                  <a:sym typeface="Nunito"/>
                </a:rPr>
                <a:t>Contribuir con los avances sectoriales cuando sea relevante.</a:t>
              </a:r>
              <a:endParaRPr sz="800" b="0" i="0" u="none" strike="noStrike" cap="none">
                <a:solidFill>
                  <a:srgbClr val="1F669D"/>
                </a:solidFill>
                <a:latin typeface="Nunito"/>
                <a:ea typeface="Nunito"/>
                <a:cs typeface="Nunito"/>
                <a:sym typeface="Nunito"/>
              </a:endParaRPr>
            </a:p>
          </p:txBody>
        </p:sp>
      </p:grpSp>
      <p:pic>
        <p:nvPicPr>
          <p:cNvPr id="416" name="Google Shape;416;g13dc87b9525_0_1020" descr="Lights On"/>
          <p:cNvPicPr preferRelativeResize="0"/>
          <p:nvPr/>
        </p:nvPicPr>
        <p:blipFill rotWithShape="1">
          <a:blip r:embed="rId3">
            <a:alphaModFix/>
          </a:blip>
          <a:srcRect/>
          <a:stretch/>
        </p:blipFill>
        <p:spPr>
          <a:xfrm>
            <a:off x="2892716" y="3850784"/>
            <a:ext cx="405681" cy="426629"/>
          </a:xfrm>
          <a:prstGeom prst="rect">
            <a:avLst/>
          </a:prstGeom>
          <a:noFill/>
          <a:ln>
            <a:noFill/>
          </a:ln>
        </p:spPr>
      </p:pic>
      <p:pic>
        <p:nvPicPr>
          <p:cNvPr id="417" name="Google Shape;417;g13dc87b9525_0_1020" descr="Gears with solid fill"/>
          <p:cNvPicPr preferRelativeResize="0"/>
          <p:nvPr/>
        </p:nvPicPr>
        <p:blipFill rotWithShape="1">
          <a:blip r:embed="rId4">
            <a:alphaModFix/>
          </a:blip>
          <a:srcRect/>
          <a:stretch/>
        </p:blipFill>
        <p:spPr>
          <a:xfrm>
            <a:off x="3325940" y="2976877"/>
            <a:ext cx="410800" cy="329734"/>
          </a:xfrm>
          <a:prstGeom prst="rect">
            <a:avLst/>
          </a:prstGeom>
          <a:noFill/>
          <a:ln>
            <a:noFill/>
          </a:ln>
          <a:effectLst>
            <a:outerShdw blurRad="50800" dist="38100" dir="2700000" algn="tl" rotWithShape="0">
              <a:srgbClr val="000000">
                <a:alpha val="40000"/>
              </a:srgbClr>
            </a:outerShdw>
          </a:effectLst>
        </p:spPr>
      </p:pic>
      <p:pic>
        <p:nvPicPr>
          <p:cNvPr id="418" name="Google Shape;418;g13dc87b9525_0_1020" descr="Bullseye with solid fill"/>
          <p:cNvPicPr preferRelativeResize="0"/>
          <p:nvPr/>
        </p:nvPicPr>
        <p:blipFill rotWithShape="1">
          <a:blip r:embed="rId5">
            <a:alphaModFix/>
          </a:blip>
          <a:srcRect/>
          <a:stretch/>
        </p:blipFill>
        <p:spPr>
          <a:xfrm>
            <a:off x="4374331" y="2506992"/>
            <a:ext cx="392238" cy="439051"/>
          </a:xfrm>
          <a:prstGeom prst="rect">
            <a:avLst/>
          </a:prstGeom>
          <a:noFill/>
          <a:ln>
            <a:noFill/>
          </a:ln>
          <a:effectLst>
            <a:outerShdw blurRad="50800" dist="38100" dir="2700000" algn="tl" rotWithShape="0">
              <a:srgbClr val="000000">
                <a:alpha val="40000"/>
              </a:srgbClr>
            </a:outerShdw>
          </a:effectLst>
        </p:spPr>
      </p:pic>
      <p:pic>
        <p:nvPicPr>
          <p:cNvPr id="419" name="Google Shape;419;g13dc87b9525_0_1020" descr="Hourglass Finished"/>
          <p:cNvPicPr preferRelativeResize="0"/>
          <p:nvPr/>
        </p:nvPicPr>
        <p:blipFill rotWithShape="1">
          <a:blip r:embed="rId6">
            <a:alphaModFix/>
          </a:blip>
          <a:srcRect/>
          <a:stretch/>
        </p:blipFill>
        <p:spPr>
          <a:xfrm>
            <a:off x="5399373" y="2986621"/>
            <a:ext cx="345553" cy="345553"/>
          </a:xfrm>
          <a:prstGeom prst="rect">
            <a:avLst/>
          </a:prstGeom>
          <a:noFill/>
          <a:ln>
            <a:noFill/>
          </a:ln>
          <a:effectLst>
            <a:outerShdw blurRad="50800" dist="38100" dir="2700000" algn="tl" rotWithShape="0">
              <a:srgbClr val="000000">
                <a:alpha val="40000"/>
              </a:srgbClr>
            </a:outerShdw>
          </a:effectLst>
        </p:spPr>
      </p:pic>
      <p:pic>
        <p:nvPicPr>
          <p:cNvPr id="420" name="Google Shape;420;g13dc87b9525_0_1020" descr="Megaphone1 with solid fill"/>
          <p:cNvPicPr preferRelativeResize="0"/>
          <p:nvPr/>
        </p:nvPicPr>
        <p:blipFill rotWithShape="1">
          <a:blip r:embed="rId7">
            <a:alphaModFix/>
          </a:blip>
          <a:srcRect/>
          <a:stretch/>
        </p:blipFill>
        <p:spPr>
          <a:xfrm>
            <a:off x="5853223" y="3875054"/>
            <a:ext cx="392238" cy="439051"/>
          </a:xfrm>
          <a:prstGeom prst="rect">
            <a:avLst/>
          </a:prstGeom>
          <a:noFill/>
          <a:ln>
            <a:noFill/>
          </a:ln>
          <a:effectLst>
            <a:outerShdw blurRad="50800" dist="38100" dir="2700000" algn="tl" rotWithShape="0">
              <a:srgbClr val="000000">
                <a:alpha val="40000"/>
              </a:srgbClr>
            </a:outerShdw>
          </a:effectLst>
        </p:spPr>
      </p:pic>
      <p:grpSp>
        <p:nvGrpSpPr>
          <p:cNvPr id="421" name="Google Shape;421;g13dc87b9525_0_1020"/>
          <p:cNvGrpSpPr/>
          <p:nvPr/>
        </p:nvGrpSpPr>
        <p:grpSpPr>
          <a:xfrm>
            <a:off x="338391" y="1417985"/>
            <a:ext cx="696510" cy="164759"/>
            <a:chOff x="3746250" y="4655775"/>
            <a:chExt cx="825738" cy="212100"/>
          </a:xfrm>
        </p:grpSpPr>
        <p:sp>
          <p:nvSpPr>
            <p:cNvPr id="422" name="Google Shape;422;g13dc87b9525_0_1020"/>
            <p:cNvSpPr/>
            <p:nvPr/>
          </p:nvSpPr>
          <p:spPr>
            <a:xfrm>
              <a:off x="4053075" y="4655775"/>
              <a:ext cx="212100" cy="2121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g13dc87b9525_0_1020"/>
            <p:cNvSpPr/>
            <p:nvPr/>
          </p:nvSpPr>
          <p:spPr>
            <a:xfrm>
              <a:off x="4359888" y="4655775"/>
              <a:ext cx="212100" cy="212100"/>
            </a:xfrm>
            <a:prstGeom prst="ellipse">
              <a:avLst/>
            </a:prstGeom>
            <a:solidFill>
              <a:srgbClr val="F792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13dc87b9525_0_1020"/>
            <p:cNvSpPr/>
            <p:nvPr/>
          </p:nvSpPr>
          <p:spPr>
            <a:xfrm>
              <a:off x="3746250" y="4655775"/>
              <a:ext cx="212100" cy="212100"/>
            </a:xfrm>
            <a:prstGeom prst="ellipse">
              <a:avLst/>
            </a:prstGeom>
            <a:solidFill>
              <a:srgbClr val="53AFC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5" name="Google Shape;425;g13dc87b9525_0_1020"/>
          <p:cNvSpPr txBox="1"/>
          <p:nvPr/>
        </p:nvSpPr>
        <p:spPr>
          <a:xfrm>
            <a:off x="311700" y="267150"/>
            <a:ext cx="85206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419" sz="2800">
                <a:solidFill>
                  <a:srgbClr val="1F669D"/>
                </a:solidFill>
                <a:latin typeface="Comfortaa"/>
                <a:ea typeface="Comfortaa"/>
                <a:cs typeface="Comfortaa"/>
                <a:sym typeface="Comfortaa"/>
              </a:rPr>
              <a:t>Race-to-Zero</a:t>
            </a:r>
            <a:endParaRPr sz="2800">
              <a:solidFill>
                <a:srgbClr val="1F669D"/>
              </a:solidFill>
              <a:latin typeface="Comfortaa"/>
              <a:ea typeface="Comfortaa"/>
              <a:cs typeface="Comfortaa"/>
              <a:sym typeface="Comfortaa"/>
            </a:endParaRPr>
          </a:p>
        </p:txBody>
      </p:sp>
      <p:sp>
        <p:nvSpPr>
          <p:cNvPr id="426" name="Google Shape;426;g13dc87b9525_0_1020"/>
          <p:cNvSpPr/>
          <p:nvPr/>
        </p:nvSpPr>
        <p:spPr>
          <a:xfrm>
            <a:off x="479950" y="842075"/>
            <a:ext cx="2703000" cy="245700"/>
          </a:xfrm>
          <a:prstGeom prst="roundRect">
            <a:avLst>
              <a:gd name="adj" fmla="val 16667"/>
            </a:avLst>
          </a:prstGeom>
          <a:solidFill>
            <a:srgbClr val="53AF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419">
                <a:solidFill>
                  <a:srgbClr val="FFFFFF"/>
                </a:solidFill>
                <a:latin typeface="Nunito"/>
                <a:ea typeface="Nunito"/>
                <a:cs typeface="Nunito"/>
                <a:sym typeface="Nunito"/>
              </a:rPr>
              <a:t>Criterios de la línea de partida</a:t>
            </a:r>
            <a:endParaRPr sz="1400" b="0" i="0" u="none" strike="noStrike" cap="none">
              <a:solidFill>
                <a:srgbClr val="FFFFFF"/>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3dc87b9525_0_1332"/>
          <p:cNvSpPr txBox="1">
            <a:spLocks noGrp="1"/>
          </p:cNvSpPr>
          <p:nvPr>
            <p:ph type="title" idx="4294967295"/>
          </p:nvPr>
        </p:nvSpPr>
        <p:spPr>
          <a:xfrm>
            <a:off x="425450" y="698350"/>
            <a:ext cx="3757200" cy="2153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s-419"/>
              <a:t>Una de las iniciativas hacia el </a:t>
            </a:r>
            <a:r>
              <a:rPr lang="es-419">
                <a:solidFill>
                  <a:srgbClr val="39B549"/>
                </a:solidFill>
              </a:rPr>
              <a:t>Race-to-Zero</a:t>
            </a:r>
            <a:r>
              <a:rPr lang="es-419"/>
              <a:t> es la iniciativa </a:t>
            </a:r>
            <a:r>
              <a:rPr lang="es-419">
                <a:solidFill>
                  <a:srgbClr val="39B549"/>
                </a:solidFill>
              </a:rPr>
              <a:t>Business Ambition 1.5</a:t>
            </a:r>
            <a:r>
              <a:rPr lang="es-419"/>
              <a:t> y el </a:t>
            </a:r>
            <a:r>
              <a:rPr lang="es-419">
                <a:solidFill>
                  <a:srgbClr val="39B549"/>
                </a:solidFill>
              </a:rPr>
              <a:t>SBTi</a:t>
            </a:r>
            <a:endParaRPr>
              <a:solidFill>
                <a:srgbClr val="39B549"/>
              </a:solidFill>
            </a:endParaRPr>
          </a:p>
        </p:txBody>
      </p:sp>
      <p:pic>
        <p:nvPicPr>
          <p:cNvPr id="432" name="Google Shape;432;g13dc87b9525_0_1332" descr="¿Qué son los Science Based Targets y cómo pueden ayudar a combatir el cambio climático?"/>
          <p:cNvPicPr preferRelativeResize="0"/>
          <p:nvPr/>
        </p:nvPicPr>
        <p:blipFill rotWithShape="1">
          <a:blip r:embed="rId3">
            <a:alphaModFix/>
          </a:blip>
          <a:srcRect l="9230" t="11695" r="12282" b="18231"/>
          <a:stretch/>
        </p:blipFill>
        <p:spPr>
          <a:xfrm>
            <a:off x="1954775" y="3497125"/>
            <a:ext cx="2087124" cy="1164475"/>
          </a:xfrm>
          <a:prstGeom prst="rect">
            <a:avLst/>
          </a:prstGeom>
          <a:noFill/>
          <a:ln>
            <a:noFill/>
          </a:ln>
        </p:spPr>
      </p:pic>
      <p:pic>
        <p:nvPicPr>
          <p:cNvPr id="433" name="Google Shape;433;g13dc87b9525_0_1332"/>
          <p:cNvPicPr preferRelativeResize="0"/>
          <p:nvPr/>
        </p:nvPicPr>
        <p:blipFill rotWithShape="1">
          <a:blip r:embed="rId4">
            <a:alphaModFix/>
          </a:blip>
          <a:srcRect/>
          <a:stretch/>
        </p:blipFill>
        <p:spPr>
          <a:xfrm>
            <a:off x="4429075" y="643200"/>
            <a:ext cx="3867700" cy="3084374"/>
          </a:xfrm>
          <a:prstGeom prst="rect">
            <a:avLst/>
          </a:prstGeom>
          <a:noFill/>
          <a:ln>
            <a:noFill/>
          </a:ln>
        </p:spPr>
      </p:pic>
      <p:pic>
        <p:nvPicPr>
          <p:cNvPr id="434" name="Google Shape;434;g13dc87b9525_0_1332"/>
          <p:cNvPicPr preferRelativeResize="0"/>
          <p:nvPr/>
        </p:nvPicPr>
        <p:blipFill rotWithShape="1">
          <a:blip r:embed="rId5">
            <a:alphaModFix/>
          </a:blip>
          <a:srcRect/>
          <a:stretch/>
        </p:blipFill>
        <p:spPr>
          <a:xfrm>
            <a:off x="4492676" y="4185875"/>
            <a:ext cx="776593" cy="317000"/>
          </a:xfrm>
          <a:prstGeom prst="rect">
            <a:avLst/>
          </a:prstGeom>
          <a:noFill/>
          <a:ln>
            <a:noFill/>
          </a:ln>
        </p:spPr>
      </p:pic>
      <p:pic>
        <p:nvPicPr>
          <p:cNvPr id="435" name="Google Shape;435;g13dc87b9525_0_1332"/>
          <p:cNvPicPr preferRelativeResize="0"/>
          <p:nvPr/>
        </p:nvPicPr>
        <p:blipFill rotWithShape="1">
          <a:blip r:embed="rId6">
            <a:alphaModFix/>
          </a:blip>
          <a:srcRect/>
          <a:stretch/>
        </p:blipFill>
        <p:spPr>
          <a:xfrm>
            <a:off x="5473750" y="4210200"/>
            <a:ext cx="1075774" cy="317000"/>
          </a:xfrm>
          <a:prstGeom prst="rect">
            <a:avLst/>
          </a:prstGeom>
          <a:noFill/>
          <a:ln>
            <a:noFill/>
          </a:ln>
        </p:spPr>
      </p:pic>
      <p:pic>
        <p:nvPicPr>
          <p:cNvPr id="436" name="Google Shape;436;g13dc87b9525_0_1332"/>
          <p:cNvPicPr preferRelativeResize="0"/>
          <p:nvPr/>
        </p:nvPicPr>
        <p:blipFill rotWithShape="1">
          <a:blip r:embed="rId7">
            <a:alphaModFix/>
          </a:blip>
          <a:srcRect/>
          <a:stretch/>
        </p:blipFill>
        <p:spPr>
          <a:xfrm>
            <a:off x="6725674" y="4222363"/>
            <a:ext cx="840794" cy="292675"/>
          </a:xfrm>
          <a:prstGeom prst="rect">
            <a:avLst/>
          </a:prstGeom>
          <a:noFill/>
          <a:ln>
            <a:noFill/>
          </a:ln>
        </p:spPr>
      </p:pic>
      <p:pic>
        <p:nvPicPr>
          <p:cNvPr id="437" name="Google Shape;437;g13dc87b9525_0_1332"/>
          <p:cNvPicPr preferRelativeResize="0"/>
          <p:nvPr/>
        </p:nvPicPr>
        <p:blipFill rotWithShape="1">
          <a:blip r:embed="rId8">
            <a:alphaModFix/>
          </a:blip>
          <a:srcRect/>
          <a:stretch/>
        </p:blipFill>
        <p:spPr>
          <a:xfrm>
            <a:off x="7716626" y="4101887"/>
            <a:ext cx="327132" cy="484973"/>
          </a:xfrm>
          <a:prstGeom prst="rect">
            <a:avLst/>
          </a:prstGeom>
          <a:noFill/>
          <a:ln>
            <a:noFill/>
          </a:ln>
        </p:spPr>
      </p:pic>
      <p:sp>
        <p:nvSpPr>
          <p:cNvPr id="438" name="Google Shape;438;g13dc87b9525_0_1332"/>
          <p:cNvSpPr txBox="1"/>
          <p:nvPr/>
        </p:nvSpPr>
        <p:spPr>
          <a:xfrm>
            <a:off x="4474100" y="3772063"/>
            <a:ext cx="2662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419" sz="1200" b="0" i="0" u="none" strike="noStrike" cap="none">
                <a:solidFill>
                  <a:srgbClr val="1F669D"/>
                </a:solidFill>
                <a:latin typeface="Nunito"/>
                <a:ea typeface="Nunito"/>
                <a:cs typeface="Nunito"/>
                <a:sym typeface="Nunito"/>
              </a:rPr>
              <a:t>Organizaciones aliadas:</a:t>
            </a:r>
            <a:endParaRPr sz="1200" b="0" i="0" u="none" strike="noStrike" cap="none">
              <a:solidFill>
                <a:srgbClr val="1F669D"/>
              </a:solidFill>
              <a:latin typeface="Nunito"/>
              <a:ea typeface="Nunito"/>
              <a:cs typeface="Nunito"/>
              <a:sym typeface="Nunito"/>
            </a:endParaRPr>
          </a:p>
        </p:txBody>
      </p:sp>
      <p:pic>
        <p:nvPicPr>
          <p:cNvPr id="439" name="Google Shape;439;g13dc87b9525_0_1332"/>
          <p:cNvPicPr preferRelativeResize="0"/>
          <p:nvPr/>
        </p:nvPicPr>
        <p:blipFill rotWithShape="1">
          <a:blip r:embed="rId9">
            <a:alphaModFix/>
          </a:blip>
          <a:srcRect/>
          <a:stretch/>
        </p:blipFill>
        <p:spPr>
          <a:xfrm>
            <a:off x="425450" y="3004275"/>
            <a:ext cx="2662800" cy="43897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954</Words>
  <Application>Microsoft Office PowerPoint</Application>
  <PresentationFormat>Presentación en pantalla (16:9)</PresentationFormat>
  <Paragraphs>104</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Nunito</vt:lpstr>
      <vt:lpstr>Calibri</vt:lpstr>
      <vt:lpstr>Fira Sans Extra Condensed</vt:lpstr>
      <vt:lpstr>Roboto</vt:lpstr>
      <vt:lpstr>Comfortaa</vt:lpstr>
      <vt:lpstr>Arial</vt:lpstr>
      <vt:lpstr>Simple Light</vt:lpstr>
      <vt:lpstr>Simple Light</vt:lpstr>
      <vt:lpstr>Presentación de PowerPoint</vt:lpstr>
      <vt:lpstr>Escalamiento del cambio climático</vt:lpstr>
      <vt:lpstr>Escalamiento del cambio climático</vt:lpstr>
      <vt:lpstr>Presentación de PowerPoint</vt:lpstr>
      <vt:lpstr>Presentación de PowerPoint</vt:lpstr>
      <vt:lpstr>Presentación de PowerPoint</vt:lpstr>
      <vt:lpstr>Presentación de PowerPoint</vt:lpstr>
      <vt:lpstr>Presentación de PowerPoint</vt:lpstr>
      <vt:lpstr>Una de las iniciativas hacia el Race-to-Zero es la iniciativa Business Ambition 1.5 y el SBTi</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Guadalupe Rivas</dc:creator>
  <cp:lastModifiedBy>Guadalupe Rivas</cp:lastModifiedBy>
  <cp:revision>2</cp:revision>
  <dcterms:modified xsi:type="dcterms:W3CDTF">2022-10-24T16:46:39Z</dcterms:modified>
</cp:coreProperties>
</file>