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56" r:id="rId4"/>
    <p:sldId id="258" r:id="rId5"/>
    <p:sldId id="257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55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191A0-B191-DFFF-2BDC-FCC32C32B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6170A5-213B-0161-5E79-746AB9245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7BD5B1-066D-35E1-6B0B-62B882B4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0A8D-FC6D-2740-AC1E-3C80371857C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8CE634-97A2-B9EB-0F57-38C21C6E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3A535B-D14E-0B1F-B665-7B33B940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BD0-2E1A-6740-9949-C140A84FB9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902A7-4A1A-A699-F53C-4E997F6B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890C11-445A-C8F9-403D-CA23EA868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0D4BE-E3E0-3929-CEB1-22A7AB9A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0A8D-FC6D-2740-AC1E-3C80371857C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E2D7C5-56E3-B906-045E-EB080DFA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DC663C-637B-3B2E-EEDF-425C761F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BD0-2E1A-6740-9949-C140A84FB9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95EAB0-6418-6F6F-23D8-74AC799D3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E00ADF-6638-1DAF-56BD-861641C14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B0560A-8EF1-1981-E63D-1DE9BAC8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0A8D-FC6D-2740-AC1E-3C80371857C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49AC9E-1F63-81D9-08DE-87BD51B1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7014CF-9EBD-E469-D0E7-924801A3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BD0-2E1A-6740-9949-C140A84FB9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2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EDFCA-4036-C485-193B-FD31BBAB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C55DB-607D-104A-3885-BAFF41CC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49746C-3C9E-D55C-C1D1-1530E201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0A8D-FC6D-2740-AC1E-3C80371857C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036D91-F88D-E46F-7390-68E54965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458C55-671A-9D08-0C70-F8D1F9A4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BD0-2E1A-6740-9949-C140A84FB9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ABC9C-E9B3-F022-5D44-5B383417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564F72-D419-9CEC-515A-7EBE90958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D3A7A4-F913-007E-2D6B-C78260AE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0A8D-FC6D-2740-AC1E-3C80371857C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A9B5D7-AE55-2782-1D37-EF61C24B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674D40-D44E-6A2F-1CF0-443B1AAC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BD0-2E1A-6740-9949-C140A84FB9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242BC-FB01-30FC-8528-189D205C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F7D9C6-19D2-1A11-6E7C-820576B38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F86759-ED36-4C13-4C2F-BA2475AB7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B1E481-E921-EDB6-83C8-292161D2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0A8D-FC6D-2740-AC1E-3C80371857C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3D127D-CE76-675C-4C43-0A372051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B79CD3-A18F-FD27-1EA6-2EADC775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BD0-2E1A-6740-9949-C140A84FB9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5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EEC655-77FB-6C2E-649A-A65F30D9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9E6970-7CFF-F98E-A1E5-C5480EA5D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2A39D4-306C-24DB-F658-6EC3E2F5F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D19793F-FCEF-8370-BF0D-15FA3A11C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42D956-B66D-B1F8-EFD5-48626C93B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66E3C9D-7C7F-AAC0-86E2-D7CB0F59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0A8D-FC6D-2740-AC1E-3C80371857C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7ED6FA-5B94-F784-32D7-A90AA09F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866183-E187-AC91-E06B-3FCDCF0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BD0-2E1A-6740-9949-C140A84FB9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0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E2859-5794-D9C8-7B51-20C5D658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52B40A-8928-1ABD-6715-F4C81C87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0A8D-FC6D-2740-AC1E-3C80371857C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E2082D-EFA4-E8BF-BC2E-B1C750AD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4FE42E-5AA3-E277-C6F5-94A71408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BD0-2E1A-6740-9949-C140A84FB9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B28A66-1686-541D-CE05-B4CB7B4D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0A8D-FC6D-2740-AC1E-3C80371857C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37752B-613A-FEF3-9096-25F7BDC4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EA1FD0-C534-3A94-9F8B-F561DF0C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BD0-2E1A-6740-9949-C140A84FB9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7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04745-13AA-EB91-4A34-676C08E1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F2C80F-7F52-4E51-E0C4-D6B951108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726E87-47A0-2182-A9C1-DA0ADBD0E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EDAD3B-8820-AE44-7D02-06318391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0A8D-FC6D-2740-AC1E-3C80371857C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D8564C-CFAD-17DA-9145-2A85B5BD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3D404D-6A74-A706-4557-DC5265B2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BD0-2E1A-6740-9949-C140A84FB9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9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ACE99-A4CF-A5BF-F3B2-3374821C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F8FDC64-0EF0-05EF-EFB5-E96E0453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BBE490-4233-489C-B0BF-5CC57D5BB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FE8690-76BD-AB9A-05B4-34807CC5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0A8D-FC6D-2740-AC1E-3C80371857C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F377D0-0E5C-0969-2E54-7D5FB6F8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2DFE7C-8DB8-B9BF-95D7-3D38B1CD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BD0-2E1A-6740-9949-C140A84FB9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1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4EB4DC7-A7C3-F6C0-EB4A-63F1879D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79C216-D34A-4450-1E48-15D03C64D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6D224-54E9-EC8F-943F-C1D4EEA19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0A8D-FC6D-2740-AC1E-3C80371857C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13F38A-EAB1-16F1-4D0E-09D39364E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0ABB2A-FC35-7519-ECD4-754A7E1B0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ACBD0-2E1A-6740-9949-C140A84FB9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4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DE03E37-AAA2-9469-DADB-D8997B801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0142" cy="6857999"/>
          </a:xfrm>
        </p:spPr>
      </p:pic>
    </p:spTree>
    <p:extLst>
      <p:ext uri="{BB962C8B-B14F-4D97-AF65-F5344CB8AC3E}">
        <p14:creationId xmlns:p14="http://schemas.microsoft.com/office/powerpoint/2010/main" val="363321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37358F1-DE3B-71F0-EF9B-E858E0B24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3435"/>
            <a:ext cx="12292937" cy="72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1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xmlns="" id="{643B1139-6AC4-F372-7A3D-E8DEE5C63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2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8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C838CA1-1697-FF7E-1028-94490D9AF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23" y="0"/>
            <a:ext cx="12287623" cy="70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3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2B5A1C5-B783-18EA-70BC-7060ACC85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2"/>
            <a:ext cx="12192001" cy="67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7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4F4EA3D-EB4A-9A4F-4CA5-1EA7FDDB9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0E9A37C-CD7C-228B-5CA9-161ABB1A6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88" y="-214764"/>
            <a:ext cx="14575530" cy="7072763"/>
          </a:xfrm>
        </p:spPr>
      </p:pic>
    </p:spTree>
    <p:extLst>
      <p:ext uri="{BB962C8B-B14F-4D97-AF65-F5344CB8AC3E}">
        <p14:creationId xmlns:p14="http://schemas.microsoft.com/office/powerpoint/2010/main" val="187295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69B60CB-DDB8-3653-FFE5-793E77B1A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66" y="135340"/>
            <a:ext cx="9290305" cy="65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2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12EBDF8-6A33-C050-8316-258CD5447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4" y="245036"/>
            <a:ext cx="11397412" cy="63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Personalizado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Emilio Sempris</dc:creator>
  <cp:lastModifiedBy>Usuario de Windows</cp:lastModifiedBy>
  <cp:revision>6</cp:revision>
  <dcterms:created xsi:type="dcterms:W3CDTF">2022-10-24T14:18:05Z</dcterms:created>
  <dcterms:modified xsi:type="dcterms:W3CDTF">2022-10-24T15:14:53Z</dcterms:modified>
</cp:coreProperties>
</file>