
<file path=[Content_Types].xml><?xml version="1.0" encoding="utf-8"?>
<Types xmlns="http://schemas.openxmlformats.org/package/2006/content-types">
  <Default Extension="png" ContentType="image/png"/>
  <Default Extension="jfif" ContentType="image/j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sldIdLst>
    <p:sldId id="256" r:id="rId2"/>
    <p:sldId id="257" r:id="rId3"/>
    <p:sldId id="258" r:id="rId4"/>
    <p:sldId id="262" r:id="rId5"/>
    <p:sldId id="259" r:id="rId6"/>
    <p:sldId id="261" r:id="rId7"/>
    <p:sldId id="263" r:id="rId8"/>
    <p:sldId id="285" r:id="rId9"/>
    <p:sldId id="265" r:id="rId10"/>
    <p:sldId id="287" r:id="rId11"/>
    <p:sldId id="286" r:id="rId12"/>
    <p:sldId id="274" r:id="rId13"/>
    <p:sldId id="282" r:id="rId14"/>
    <p:sldId id="291" r:id="rId15"/>
    <p:sldId id="275" r:id="rId16"/>
    <p:sldId id="288" r:id="rId17"/>
    <p:sldId id="289" r:id="rId18"/>
    <p:sldId id="283" r:id="rId19"/>
    <p:sldId id="290" r:id="rId20"/>
    <p:sldId id="28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image" Target="../media/image21.jpg"/><Relationship Id="rId6" Type="http://schemas.openxmlformats.org/officeDocument/2006/relationships/image" Target="../media/image26.jfif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image" Target="../media/image34.svg"/><Relationship Id="rId1" Type="http://schemas.openxmlformats.org/officeDocument/2006/relationships/image" Target="../media/image27.png"/><Relationship Id="rId6" Type="http://schemas.openxmlformats.org/officeDocument/2006/relationships/image" Target="../media/image38.svg"/><Relationship Id="rId5" Type="http://schemas.openxmlformats.org/officeDocument/2006/relationships/image" Target="../media/image29.png"/><Relationship Id="rId4" Type="http://schemas.openxmlformats.org/officeDocument/2006/relationships/image" Target="../media/image3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81AB7A-9A8C-4CDF-A832-F1034B9FB05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F98790-2EA4-4732-AD5B-1CB1895E3F5C}">
      <dgm:prSet custT="1"/>
      <dgm:spPr/>
      <dgm:t>
        <a:bodyPr/>
        <a:lstStyle/>
        <a:p>
          <a:r>
            <a:rPr lang="es-PY" sz="1400" b="0" i="0" dirty="0"/>
            <a:t>Sistemas de gestión de la calidad y ambiental </a:t>
          </a:r>
          <a:endParaRPr lang="en-US" sz="1400" dirty="0"/>
        </a:p>
      </dgm:t>
    </dgm:pt>
    <dgm:pt modelId="{AA382B89-8FEB-49E4-B0CF-CE6397E8A762}" type="parTrans" cxnId="{6DB686A6-74CC-4DFB-ABB3-884A44795005}">
      <dgm:prSet/>
      <dgm:spPr/>
      <dgm:t>
        <a:bodyPr/>
        <a:lstStyle/>
        <a:p>
          <a:endParaRPr lang="en-US" sz="2000"/>
        </a:p>
      </dgm:t>
    </dgm:pt>
    <dgm:pt modelId="{E7CEC2B0-8F92-44E8-B790-BEB4FACBFA4A}" type="sibTrans" cxnId="{6DB686A6-74CC-4DFB-ABB3-884A44795005}">
      <dgm:prSet/>
      <dgm:spPr/>
      <dgm:t>
        <a:bodyPr/>
        <a:lstStyle/>
        <a:p>
          <a:endParaRPr lang="en-US" sz="2000"/>
        </a:p>
      </dgm:t>
    </dgm:pt>
    <dgm:pt modelId="{98C14E18-0204-4537-8AA1-EC92D02EDEE9}">
      <dgm:prSet custT="1"/>
      <dgm:spPr/>
      <dgm:t>
        <a:bodyPr/>
        <a:lstStyle/>
        <a:p>
          <a:r>
            <a:rPr lang="es-PY" sz="1400" b="0" i="0" dirty="0"/>
            <a:t>Políticas y objetivos de calidad y ambiente</a:t>
          </a:r>
          <a:endParaRPr lang="en-US" sz="1400" dirty="0"/>
        </a:p>
      </dgm:t>
    </dgm:pt>
    <dgm:pt modelId="{75AF8978-3C76-4CD7-8B68-861EDA6E00D5}" type="parTrans" cxnId="{07ADF670-2F7F-4A16-87E3-358BE851C4AF}">
      <dgm:prSet/>
      <dgm:spPr/>
      <dgm:t>
        <a:bodyPr/>
        <a:lstStyle/>
        <a:p>
          <a:endParaRPr lang="en-US" sz="2000"/>
        </a:p>
      </dgm:t>
    </dgm:pt>
    <dgm:pt modelId="{26B6D33E-8AE8-44A3-9B4D-B4D172EB51FE}" type="sibTrans" cxnId="{07ADF670-2F7F-4A16-87E3-358BE851C4AF}">
      <dgm:prSet/>
      <dgm:spPr/>
      <dgm:t>
        <a:bodyPr/>
        <a:lstStyle/>
        <a:p>
          <a:endParaRPr lang="en-US" sz="2000"/>
        </a:p>
      </dgm:t>
    </dgm:pt>
    <dgm:pt modelId="{70D46BC2-BE45-4A7C-B36A-D7C3E12875EA}">
      <dgm:prSet custT="1"/>
      <dgm:spPr/>
      <dgm:t>
        <a:bodyPr/>
        <a:lstStyle/>
        <a:p>
          <a:r>
            <a:rPr lang="es-PY" sz="1400" b="0" i="0" dirty="0"/>
            <a:t>Buenas prácticas ambientales empresariales</a:t>
          </a:r>
          <a:endParaRPr lang="en-US" sz="1400" dirty="0"/>
        </a:p>
      </dgm:t>
    </dgm:pt>
    <dgm:pt modelId="{D7E14684-AEA1-4D36-B056-2CAF4F1A3577}" type="parTrans" cxnId="{646C18B8-4DA9-44BC-BA4E-ED8658E0F23B}">
      <dgm:prSet/>
      <dgm:spPr/>
      <dgm:t>
        <a:bodyPr/>
        <a:lstStyle/>
        <a:p>
          <a:endParaRPr lang="en-US" sz="2000"/>
        </a:p>
      </dgm:t>
    </dgm:pt>
    <dgm:pt modelId="{C3023A46-1BC1-4AE6-8E3A-6E1CEC85B199}" type="sibTrans" cxnId="{646C18B8-4DA9-44BC-BA4E-ED8658E0F23B}">
      <dgm:prSet/>
      <dgm:spPr/>
      <dgm:t>
        <a:bodyPr/>
        <a:lstStyle/>
        <a:p>
          <a:endParaRPr lang="en-US" sz="2000"/>
        </a:p>
      </dgm:t>
    </dgm:pt>
    <dgm:pt modelId="{9D08ABE7-F6FB-4134-A3A4-22A568A6EB9A}">
      <dgm:prSet custT="1"/>
      <dgm:spPr/>
      <dgm:t>
        <a:bodyPr/>
        <a:lstStyle/>
        <a:p>
          <a:r>
            <a:rPr lang="es-PY" sz="1400" b="0" i="0"/>
            <a:t>Identificación y evaluación de aspectos e impactos ambientales</a:t>
          </a:r>
          <a:endParaRPr lang="en-US" sz="1400"/>
        </a:p>
      </dgm:t>
    </dgm:pt>
    <dgm:pt modelId="{F900DD7C-C1C8-40EB-BEAB-BE973A2208C3}" type="parTrans" cxnId="{328FDAF5-5DD1-4967-BEDD-1745B00D1CE5}">
      <dgm:prSet/>
      <dgm:spPr/>
      <dgm:t>
        <a:bodyPr/>
        <a:lstStyle/>
        <a:p>
          <a:endParaRPr lang="en-US" sz="2000"/>
        </a:p>
      </dgm:t>
    </dgm:pt>
    <dgm:pt modelId="{D037294C-CA92-4609-9DF1-7F65E3706DA3}" type="sibTrans" cxnId="{328FDAF5-5DD1-4967-BEDD-1745B00D1CE5}">
      <dgm:prSet/>
      <dgm:spPr/>
      <dgm:t>
        <a:bodyPr/>
        <a:lstStyle/>
        <a:p>
          <a:endParaRPr lang="en-US" sz="2000"/>
        </a:p>
      </dgm:t>
    </dgm:pt>
    <dgm:pt modelId="{5BF9CAD9-EB7A-47E4-8101-FA68345097D9}">
      <dgm:prSet custT="1"/>
      <dgm:spPr/>
      <dgm:t>
        <a:bodyPr/>
        <a:lstStyle/>
        <a:p>
          <a:r>
            <a:rPr lang="es-PY" sz="1400" b="0" i="0" dirty="0"/>
            <a:t>Uso correcto de extintores</a:t>
          </a:r>
          <a:endParaRPr lang="en-US" sz="1400" dirty="0"/>
        </a:p>
      </dgm:t>
    </dgm:pt>
    <dgm:pt modelId="{7AA1A910-1959-4857-9D5B-6111D33C7D97}" type="parTrans" cxnId="{3B991A1A-7D4F-4BE2-8162-9A0390398D57}">
      <dgm:prSet/>
      <dgm:spPr/>
      <dgm:t>
        <a:bodyPr/>
        <a:lstStyle/>
        <a:p>
          <a:endParaRPr lang="en-US" sz="2000"/>
        </a:p>
      </dgm:t>
    </dgm:pt>
    <dgm:pt modelId="{AF73DF4D-0C29-46BC-B1D9-49C3372FC526}" type="sibTrans" cxnId="{3B991A1A-7D4F-4BE2-8162-9A0390398D57}">
      <dgm:prSet/>
      <dgm:spPr/>
      <dgm:t>
        <a:bodyPr/>
        <a:lstStyle/>
        <a:p>
          <a:endParaRPr lang="en-US" sz="2000"/>
        </a:p>
      </dgm:t>
    </dgm:pt>
    <dgm:pt modelId="{753BC09A-D07D-4DDA-AF35-F7410A79900C}">
      <dgm:prSet custT="1"/>
      <dgm:spPr/>
      <dgm:t>
        <a:bodyPr/>
        <a:lstStyle/>
        <a:p>
          <a:r>
            <a:rPr lang="es-PY" sz="1400" b="0" i="0" dirty="0"/>
            <a:t>Primeros auxilios</a:t>
          </a:r>
          <a:endParaRPr lang="en-US" sz="1400" dirty="0"/>
        </a:p>
      </dgm:t>
    </dgm:pt>
    <dgm:pt modelId="{2910297E-DF1B-4AD9-A1DC-C387E0580D9B}" type="parTrans" cxnId="{A807645C-F2FE-466E-838B-1B984FDD8169}">
      <dgm:prSet/>
      <dgm:spPr/>
      <dgm:t>
        <a:bodyPr/>
        <a:lstStyle/>
        <a:p>
          <a:endParaRPr lang="en-US" sz="2000"/>
        </a:p>
      </dgm:t>
    </dgm:pt>
    <dgm:pt modelId="{F50DE697-FE08-44D7-B482-7F6133A830E4}" type="sibTrans" cxnId="{A807645C-F2FE-466E-838B-1B984FDD8169}">
      <dgm:prSet/>
      <dgm:spPr/>
      <dgm:t>
        <a:bodyPr/>
        <a:lstStyle/>
        <a:p>
          <a:endParaRPr lang="en-US" sz="2000"/>
        </a:p>
      </dgm:t>
    </dgm:pt>
    <dgm:pt modelId="{9F9E265E-0958-447A-A7FD-042105255768}">
      <dgm:prSet custT="1"/>
      <dgm:spPr/>
      <dgm:t>
        <a:bodyPr/>
        <a:lstStyle/>
        <a:p>
          <a:r>
            <a:rPr lang="es-PY" sz="1400" b="0" i="0"/>
            <a:t>Simulacros de derrames de sustancias peligrosas</a:t>
          </a:r>
          <a:endParaRPr lang="en-US" sz="1400"/>
        </a:p>
      </dgm:t>
    </dgm:pt>
    <dgm:pt modelId="{5BB67B25-38FE-4773-8771-A34F78753468}" type="parTrans" cxnId="{D796366E-8450-4DD5-9B40-A387F937E705}">
      <dgm:prSet/>
      <dgm:spPr/>
      <dgm:t>
        <a:bodyPr/>
        <a:lstStyle/>
        <a:p>
          <a:endParaRPr lang="en-US" sz="2000"/>
        </a:p>
      </dgm:t>
    </dgm:pt>
    <dgm:pt modelId="{F21C90BC-D966-4F7F-9F1D-918EE1632BC6}" type="sibTrans" cxnId="{D796366E-8450-4DD5-9B40-A387F937E705}">
      <dgm:prSet/>
      <dgm:spPr/>
      <dgm:t>
        <a:bodyPr/>
        <a:lstStyle/>
        <a:p>
          <a:endParaRPr lang="en-US" sz="2000"/>
        </a:p>
      </dgm:t>
    </dgm:pt>
    <dgm:pt modelId="{5A1E2E1C-E914-4F71-B56F-175672574066}">
      <dgm:prSet custT="1"/>
      <dgm:spPr/>
      <dgm:t>
        <a:bodyPr/>
        <a:lstStyle/>
        <a:p>
          <a:r>
            <a:rPr lang="es-PY" sz="1400" b="0" i="0"/>
            <a:t>Simulacros de evacuación de incendios</a:t>
          </a:r>
          <a:endParaRPr lang="en-US" sz="1400"/>
        </a:p>
      </dgm:t>
    </dgm:pt>
    <dgm:pt modelId="{F89EA9CC-68B7-42EE-A507-0A0A12C179DE}" type="parTrans" cxnId="{49FE2E87-AD75-4913-9D05-C7B8F26896EF}">
      <dgm:prSet/>
      <dgm:spPr/>
      <dgm:t>
        <a:bodyPr/>
        <a:lstStyle/>
        <a:p>
          <a:endParaRPr lang="en-US" sz="2000"/>
        </a:p>
      </dgm:t>
    </dgm:pt>
    <dgm:pt modelId="{54B68641-59D9-4E13-8205-C6108D888D04}" type="sibTrans" cxnId="{49FE2E87-AD75-4913-9D05-C7B8F26896EF}">
      <dgm:prSet/>
      <dgm:spPr/>
      <dgm:t>
        <a:bodyPr/>
        <a:lstStyle/>
        <a:p>
          <a:endParaRPr lang="en-US" sz="2000"/>
        </a:p>
      </dgm:t>
    </dgm:pt>
    <dgm:pt modelId="{8E2A3E00-6F7B-486B-8356-4C115180AC2C}" type="pres">
      <dgm:prSet presAssocID="{CA81AB7A-9A8C-4CDF-A832-F1034B9FB05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Y"/>
        </a:p>
      </dgm:t>
    </dgm:pt>
    <dgm:pt modelId="{81F1014D-930E-464E-81E7-1BDF47403A22}" type="pres">
      <dgm:prSet presAssocID="{7CF98790-2EA4-4732-AD5B-1CB1895E3F5C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1EEA25B8-65AE-46D9-8B0C-027EF207E794}" type="pres">
      <dgm:prSet presAssocID="{E7CEC2B0-8F92-44E8-B790-BEB4FACBFA4A}" presName="sibTrans" presStyleCnt="0"/>
      <dgm:spPr/>
    </dgm:pt>
    <dgm:pt modelId="{53E8CC9D-63A5-42A9-9745-104D7C1A8995}" type="pres">
      <dgm:prSet presAssocID="{98C14E18-0204-4537-8AA1-EC92D02EDEE9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7DACF2E7-D2DA-43AD-BCCA-F9F661162B65}" type="pres">
      <dgm:prSet presAssocID="{26B6D33E-8AE8-44A3-9B4D-B4D172EB51FE}" presName="sibTrans" presStyleCnt="0"/>
      <dgm:spPr/>
    </dgm:pt>
    <dgm:pt modelId="{8355F7CF-135E-48F9-8188-9599A87A7294}" type="pres">
      <dgm:prSet presAssocID="{70D46BC2-BE45-4A7C-B36A-D7C3E12875EA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12086DA2-AA70-4975-BF20-C20208CDD11E}" type="pres">
      <dgm:prSet presAssocID="{C3023A46-1BC1-4AE6-8E3A-6E1CEC85B199}" presName="sibTrans" presStyleCnt="0"/>
      <dgm:spPr/>
    </dgm:pt>
    <dgm:pt modelId="{7D3940F0-EC64-4F60-A487-AE4DC51F3E9A}" type="pres">
      <dgm:prSet presAssocID="{9D08ABE7-F6FB-4134-A3A4-22A568A6EB9A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F21CCCF5-330B-483A-98C4-BFFC37FDEF21}" type="pres">
      <dgm:prSet presAssocID="{D037294C-CA92-4609-9DF1-7F65E3706DA3}" presName="sibTrans" presStyleCnt="0"/>
      <dgm:spPr/>
    </dgm:pt>
    <dgm:pt modelId="{6110A10B-D8BA-4AEF-8392-3801B7A48BF1}" type="pres">
      <dgm:prSet presAssocID="{5BF9CAD9-EB7A-47E4-8101-FA68345097D9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061FAE6C-CCF2-4C44-982F-0F9369B6D3CE}" type="pres">
      <dgm:prSet presAssocID="{AF73DF4D-0C29-46BC-B1D9-49C3372FC526}" presName="sibTrans" presStyleCnt="0"/>
      <dgm:spPr/>
    </dgm:pt>
    <dgm:pt modelId="{10BD18D9-7027-4FD4-8A9E-E5C238100CD7}" type="pres">
      <dgm:prSet presAssocID="{753BC09A-D07D-4DDA-AF35-F7410A79900C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3AC41A4C-BAB4-49B9-B425-3C3882D18497}" type="pres">
      <dgm:prSet presAssocID="{F50DE697-FE08-44D7-B482-7F6133A830E4}" presName="sibTrans" presStyleCnt="0"/>
      <dgm:spPr/>
    </dgm:pt>
    <dgm:pt modelId="{C5519C09-91A0-4B1E-8D99-4A53FC561A2C}" type="pres">
      <dgm:prSet presAssocID="{9F9E265E-0958-447A-A7FD-042105255768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2D270D40-F713-4BD5-904C-580FF2CB0E53}" type="pres">
      <dgm:prSet presAssocID="{F21C90BC-D966-4F7F-9F1D-918EE1632BC6}" presName="sibTrans" presStyleCnt="0"/>
      <dgm:spPr/>
    </dgm:pt>
    <dgm:pt modelId="{0BE346A7-508F-4138-9120-5FB96E4D1CF1}" type="pres">
      <dgm:prSet presAssocID="{5A1E2E1C-E914-4F71-B56F-175672574066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</dgm:ptLst>
  <dgm:cxnLst>
    <dgm:cxn modelId="{D796366E-8450-4DD5-9B40-A387F937E705}" srcId="{CA81AB7A-9A8C-4CDF-A832-F1034B9FB05C}" destId="{9F9E265E-0958-447A-A7FD-042105255768}" srcOrd="6" destOrd="0" parTransId="{5BB67B25-38FE-4773-8771-A34F78753468}" sibTransId="{F21C90BC-D966-4F7F-9F1D-918EE1632BC6}"/>
    <dgm:cxn modelId="{A540F32E-58C6-44B6-AD6C-0FED987B6C20}" type="presOf" srcId="{9F9E265E-0958-447A-A7FD-042105255768}" destId="{C5519C09-91A0-4B1E-8D99-4A53FC561A2C}" srcOrd="0" destOrd="0" presId="urn:microsoft.com/office/officeart/2005/8/layout/default"/>
    <dgm:cxn modelId="{49FE2E87-AD75-4913-9D05-C7B8F26896EF}" srcId="{CA81AB7A-9A8C-4CDF-A832-F1034B9FB05C}" destId="{5A1E2E1C-E914-4F71-B56F-175672574066}" srcOrd="7" destOrd="0" parTransId="{F89EA9CC-68B7-42EE-A507-0A0A12C179DE}" sibTransId="{54B68641-59D9-4E13-8205-C6108D888D04}"/>
    <dgm:cxn modelId="{08AD128D-D2BB-4D32-B271-4D2E6C7905DE}" type="presOf" srcId="{98C14E18-0204-4537-8AA1-EC92D02EDEE9}" destId="{53E8CC9D-63A5-42A9-9745-104D7C1A8995}" srcOrd="0" destOrd="0" presId="urn:microsoft.com/office/officeart/2005/8/layout/default"/>
    <dgm:cxn modelId="{B1FCDA25-F44C-4078-8ACC-2539A9B1D51F}" type="presOf" srcId="{5A1E2E1C-E914-4F71-B56F-175672574066}" destId="{0BE346A7-508F-4138-9120-5FB96E4D1CF1}" srcOrd="0" destOrd="0" presId="urn:microsoft.com/office/officeart/2005/8/layout/default"/>
    <dgm:cxn modelId="{6DB686A6-74CC-4DFB-ABB3-884A44795005}" srcId="{CA81AB7A-9A8C-4CDF-A832-F1034B9FB05C}" destId="{7CF98790-2EA4-4732-AD5B-1CB1895E3F5C}" srcOrd="0" destOrd="0" parTransId="{AA382B89-8FEB-49E4-B0CF-CE6397E8A762}" sibTransId="{E7CEC2B0-8F92-44E8-B790-BEB4FACBFA4A}"/>
    <dgm:cxn modelId="{A91DCD1C-9CD2-45E8-BB4E-80005DA519C3}" type="presOf" srcId="{CA81AB7A-9A8C-4CDF-A832-F1034B9FB05C}" destId="{8E2A3E00-6F7B-486B-8356-4C115180AC2C}" srcOrd="0" destOrd="0" presId="urn:microsoft.com/office/officeart/2005/8/layout/default"/>
    <dgm:cxn modelId="{328FDAF5-5DD1-4967-BEDD-1745B00D1CE5}" srcId="{CA81AB7A-9A8C-4CDF-A832-F1034B9FB05C}" destId="{9D08ABE7-F6FB-4134-A3A4-22A568A6EB9A}" srcOrd="3" destOrd="0" parTransId="{F900DD7C-C1C8-40EB-BEAB-BE973A2208C3}" sibTransId="{D037294C-CA92-4609-9DF1-7F65E3706DA3}"/>
    <dgm:cxn modelId="{2E75955F-EBA6-4B8E-AACE-2BDEA1B1ABA1}" type="presOf" srcId="{5BF9CAD9-EB7A-47E4-8101-FA68345097D9}" destId="{6110A10B-D8BA-4AEF-8392-3801B7A48BF1}" srcOrd="0" destOrd="0" presId="urn:microsoft.com/office/officeart/2005/8/layout/default"/>
    <dgm:cxn modelId="{646C18B8-4DA9-44BC-BA4E-ED8658E0F23B}" srcId="{CA81AB7A-9A8C-4CDF-A832-F1034B9FB05C}" destId="{70D46BC2-BE45-4A7C-B36A-D7C3E12875EA}" srcOrd="2" destOrd="0" parTransId="{D7E14684-AEA1-4D36-B056-2CAF4F1A3577}" sibTransId="{C3023A46-1BC1-4AE6-8E3A-6E1CEC85B199}"/>
    <dgm:cxn modelId="{3B991A1A-7D4F-4BE2-8162-9A0390398D57}" srcId="{CA81AB7A-9A8C-4CDF-A832-F1034B9FB05C}" destId="{5BF9CAD9-EB7A-47E4-8101-FA68345097D9}" srcOrd="4" destOrd="0" parTransId="{7AA1A910-1959-4857-9D5B-6111D33C7D97}" sibTransId="{AF73DF4D-0C29-46BC-B1D9-49C3372FC526}"/>
    <dgm:cxn modelId="{1C0D3F1A-D57D-4AD1-BCA7-ADBA7EA4C577}" type="presOf" srcId="{7CF98790-2EA4-4732-AD5B-1CB1895E3F5C}" destId="{81F1014D-930E-464E-81E7-1BDF47403A22}" srcOrd="0" destOrd="0" presId="urn:microsoft.com/office/officeart/2005/8/layout/default"/>
    <dgm:cxn modelId="{EA6ACB50-28FD-4C30-9C55-098F6ABB6DDB}" type="presOf" srcId="{9D08ABE7-F6FB-4134-A3A4-22A568A6EB9A}" destId="{7D3940F0-EC64-4F60-A487-AE4DC51F3E9A}" srcOrd="0" destOrd="0" presId="urn:microsoft.com/office/officeart/2005/8/layout/default"/>
    <dgm:cxn modelId="{43556DEB-39A2-43AE-B8C5-FF8BEDC1387D}" type="presOf" srcId="{70D46BC2-BE45-4A7C-B36A-D7C3E12875EA}" destId="{8355F7CF-135E-48F9-8188-9599A87A7294}" srcOrd="0" destOrd="0" presId="urn:microsoft.com/office/officeart/2005/8/layout/default"/>
    <dgm:cxn modelId="{F09E1476-A1F3-4C45-8409-E3FDCEA7D40B}" type="presOf" srcId="{753BC09A-D07D-4DDA-AF35-F7410A79900C}" destId="{10BD18D9-7027-4FD4-8A9E-E5C238100CD7}" srcOrd="0" destOrd="0" presId="urn:microsoft.com/office/officeart/2005/8/layout/default"/>
    <dgm:cxn modelId="{A807645C-F2FE-466E-838B-1B984FDD8169}" srcId="{CA81AB7A-9A8C-4CDF-A832-F1034B9FB05C}" destId="{753BC09A-D07D-4DDA-AF35-F7410A79900C}" srcOrd="5" destOrd="0" parTransId="{2910297E-DF1B-4AD9-A1DC-C387E0580D9B}" sibTransId="{F50DE697-FE08-44D7-B482-7F6133A830E4}"/>
    <dgm:cxn modelId="{07ADF670-2F7F-4A16-87E3-358BE851C4AF}" srcId="{CA81AB7A-9A8C-4CDF-A832-F1034B9FB05C}" destId="{98C14E18-0204-4537-8AA1-EC92D02EDEE9}" srcOrd="1" destOrd="0" parTransId="{75AF8978-3C76-4CD7-8B68-861EDA6E00D5}" sibTransId="{26B6D33E-8AE8-44A3-9B4D-B4D172EB51FE}"/>
    <dgm:cxn modelId="{27AAAB7C-E5F7-480D-B012-992077CCD2D9}" type="presParOf" srcId="{8E2A3E00-6F7B-486B-8356-4C115180AC2C}" destId="{81F1014D-930E-464E-81E7-1BDF47403A22}" srcOrd="0" destOrd="0" presId="urn:microsoft.com/office/officeart/2005/8/layout/default"/>
    <dgm:cxn modelId="{F468AD01-C7F4-4FE5-B0B8-75C03F392A90}" type="presParOf" srcId="{8E2A3E00-6F7B-486B-8356-4C115180AC2C}" destId="{1EEA25B8-65AE-46D9-8B0C-027EF207E794}" srcOrd="1" destOrd="0" presId="urn:microsoft.com/office/officeart/2005/8/layout/default"/>
    <dgm:cxn modelId="{0932B189-D9DA-428C-8BB7-3DFDDFD2DBDC}" type="presParOf" srcId="{8E2A3E00-6F7B-486B-8356-4C115180AC2C}" destId="{53E8CC9D-63A5-42A9-9745-104D7C1A8995}" srcOrd="2" destOrd="0" presId="urn:microsoft.com/office/officeart/2005/8/layout/default"/>
    <dgm:cxn modelId="{0ADCF09B-419F-488B-9951-EE22E1BA6087}" type="presParOf" srcId="{8E2A3E00-6F7B-486B-8356-4C115180AC2C}" destId="{7DACF2E7-D2DA-43AD-BCCA-F9F661162B65}" srcOrd="3" destOrd="0" presId="urn:microsoft.com/office/officeart/2005/8/layout/default"/>
    <dgm:cxn modelId="{12C236A7-5E2E-4BB3-824A-7FCB9955943B}" type="presParOf" srcId="{8E2A3E00-6F7B-486B-8356-4C115180AC2C}" destId="{8355F7CF-135E-48F9-8188-9599A87A7294}" srcOrd="4" destOrd="0" presId="urn:microsoft.com/office/officeart/2005/8/layout/default"/>
    <dgm:cxn modelId="{E5D73DF0-E243-4278-9257-119A5F45D41E}" type="presParOf" srcId="{8E2A3E00-6F7B-486B-8356-4C115180AC2C}" destId="{12086DA2-AA70-4975-BF20-C20208CDD11E}" srcOrd="5" destOrd="0" presId="urn:microsoft.com/office/officeart/2005/8/layout/default"/>
    <dgm:cxn modelId="{1079487B-562F-4E43-B323-57B983C63B4A}" type="presParOf" srcId="{8E2A3E00-6F7B-486B-8356-4C115180AC2C}" destId="{7D3940F0-EC64-4F60-A487-AE4DC51F3E9A}" srcOrd="6" destOrd="0" presId="urn:microsoft.com/office/officeart/2005/8/layout/default"/>
    <dgm:cxn modelId="{3CB4196C-AFA2-4B20-B7BA-0601DF4872DF}" type="presParOf" srcId="{8E2A3E00-6F7B-486B-8356-4C115180AC2C}" destId="{F21CCCF5-330B-483A-98C4-BFFC37FDEF21}" srcOrd="7" destOrd="0" presId="urn:microsoft.com/office/officeart/2005/8/layout/default"/>
    <dgm:cxn modelId="{96DEF51B-7328-4FBD-8EFF-27AC9FE8034B}" type="presParOf" srcId="{8E2A3E00-6F7B-486B-8356-4C115180AC2C}" destId="{6110A10B-D8BA-4AEF-8392-3801B7A48BF1}" srcOrd="8" destOrd="0" presId="urn:microsoft.com/office/officeart/2005/8/layout/default"/>
    <dgm:cxn modelId="{EA727166-D525-48CA-8ABC-2C51825C40DF}" type="presParOf" srcId="{8E2A3E00-6F7B-486B-8356-4C115180AC2C}" destId="{061FAE6C-CCF2-4C44-982F-0F9369B6D3CE}" srcOrd="9" destOrd="0" presId="urn:microsoft.com/office/officeart/2005/8/layout/default"/>
    <dgm:cxn modelId="{39E015E8-D936-4E09-BB7A-372A55601AD6}" type="presParOf" srcId="{8E2A3E00-6F7B-486B-8356-4C115180AC2C}" destId="{10BD18D9-7027-4FD4-8A9E-E5C238100CD7}" srcOrd="10" destOrd="0" presId="urn:microsoft.com/office/officeart/2005/8/layout/default"/>
    <dgm:cxn modelId="{8509E1A8-FC16-48DD-A0A7-D13C9B992269}" type="presParOf" srcId="{8E2A3E00-6F7B-486B-8356-4C115180AC2C}" destId="{3AC41A4C-BAB4-49B9-B425-3C3882D18497}" srcOrd="11" destOrd="0" presId="urn:microsoft.com/office/officeart/2005/8/layout/default"/>
    <dgm:cxn modelId="{83F6C5A2-BF3E-4400-A118-D4FF295326A1}" type="presParOf" srcId="{8E2A3E00-6F7B-486B-8356-4C115180AC2C}" destId="{C5519C09-91A0-4B1E-8D99-4A53FC561A2C}" srcOrd="12" destOrd="0" presId="urn:microsoft.com/office/officeart/2005/8/layout/default"/>
    <dgm:cxn modelId="{5BF863E5-8B15-4D87-980A-9051D4592948}" type="presParOf" srcId="{8E2A3E00-6F7B-486B-8356-4C115180AC2C}" destId="{2D270D40-F713-4BD5-904C-580FF2CB0E53}" srcOrd="13" destOrd="0" presId="urn:microsoft.com/office/officeart/2005/8/layout/default"/>
    <dgm:cxn modelId="{0D8936B0-3F47-4126-8B75-0FACFD746F0C}" type="presParOf" srcId="{8E2A3E00-6F7B-486B-8356-4C115180AC2C}" destId="{0BE346A7-508F-4138-9120-5FB96E4D1CF1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B082E8-11AB-495C-BD5B-49FAC6238226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77E4980C-7FE9-4D9D-99F4-2FD20ED222AD}">
      <dgm:prSet phldrT="[Text]" custT="1"/>
      <dgm:spPr/>
      <dgm:t>
        <a:bodyPr/>
        <a:lstStyle/>
        <a:p>
          <a:r>
            <a:rPr lang="es-PY" sz="2400" dirty="0"/>
            <a:t>15</a:t>
          </a:r>
        </a:p>
        <a:p>
          <a:r>
            <a:rPr lang="es-PY" sz="2400" dirty="0"/>
            <a:t>kg.</a:t>
          </a:r>
        </a:p>
      </dgm:t>
    </dgm:pt>
    <dgm:pt modelId="{1FA125FB-C528-4194-9A65-DA24E3593B10}" type="parTrans" cxnId="{112AD6B6-A8CD-4A93-9635-56A8BA64FE03}">
      <dgm:prSet/>
      <dgm:spPr/>
      <dgm:t>
        <a:bodyPr/>
        <a:lstStyle/>
        <a:p>
          <a:endParaRPr lang="es-PY" sz="2800"/>
        </a:p>
      </dgm:t>
    </dgm:pt>
    <dgm:pt modelId="{4C325B2D-821A-401B-BD61-939AF5506979}" type="sibTrans" cxnId="{112AD6B6-A8CD-4A93-9635-56A8BA64FE03}">
      <dgm:prSet/>
      <dgm:spPr/>
      <dgm:t>
        <a:bodyPr/>
        <a:lstStyle/>
        <a:p>
          <a:endParaRPr lang="es-PY" sz="2800"/>
        </a:p>
      </dgm:t>
    </dgm:pt>
    <dgm:pt modelId="{2BF79A16-A4E8-4476-BE08-8144216566DF}">
      <dgm:prSet phldrT="[Text]" custT="1"/>
      <dgm:spPr/>
      <dgm:t>
        <a:bodyPr/>
        <a:lstStyle/>
        <a:p>
          <a:r>
            <a:rPr lang="es-PY" sz="2400" dirty="0">
              <a:effectLst/>
            </a:rPr>
            <a:t>48</a:t>
          </a:r>
        </a:p>
        <a:p>
          <a:r>
            <a:rPr lang="es-PY" sz="2400" dirty="0">
              <a:effectLst/>
            </a:rPr>
            <a:t>kg.</a:t>
          </a:r>
          <a:endParaRPr lang="es-PY" sz="2400" dirty="0"/>
        </a:p>
      </dgm:t>
    </dgm:pt>
    <dgm:pt modelId="{E77C1C64-20F4-4D97-BB8C-ACA16DA9D5C6}" type="parTrans" cxnId="{7FB467E5-BD75-465C-A602-243B7D13DF76}">
      <dgm:prSet/>
      <dgm:spPr/>
      <dgm:t>
        <a:bodyPr/>
        <a:lstStyle/>
        <a:p>
          <a:endParaRPr lang="es-PY" sz="2800"/>
        </a:p>
      </dgm:t>
    </dgm:pt>
    <dgm:pt modelId="{A50F33E1-8F38-49B2-921F-91C7BD930DED}" type="sibTrans" cxnId="{7FB467E5-BD75-465C-A602-243B7D13DF76}">
      <dgm:prSet/>
      <dgm:spPr/>
      <dgm:t>
        <a:bodyPr/>
        <a:lstStyle/>
        <a:p>
          <a:endParaRPr lang="es-PY" sz="2800"/>
        </a:p>
      </dgm:t>
    </dgm:pt>
    <dgm:pt modelId="{1DD79F8D-B793-46CD-8E44-8D37136B6854}">
      <dgm:prSet phldrT="[Text]" custT="1"/>
      <dgm:spPr/>
      <dgm:t>
        <a:bodyPr/>
        <a:lstStyle/>
        <a:p>
          <a:r>
            <a:rPr lang="es-PY" sz="2400" dirty="0"/>
            <a:t>90 </a:t>
          </a:r>
        </a:p>
        <a:p>
          <a:r>
            <a:rPr lang="es-PY" sz="2400" dirty="0" err="1"/>
            <a:t>ud.</a:t>
          </a:r>
          <a:endParaRPr lang="es-PY" sz="2400" dirty="0"/>
        </a:p>
      </dgm:t>
    </dgm:pt>
    <dgm:pt modelId="{BC58C84D-F9FA-424A-824F-79A1CFE251EF}" type="parTrans" cxnId="{82CEE3A5-46EF-49AD-89D1-634455D5F625}">
      <dgm:prSet/>
      <dgm:spPr/>
      <dgm:t>
        <a:bodyPr/>
        <a:lstStyle/>
        <a:p>
          <a:endParaRPr lang="es-PY" sz="2800"/>
        </a:p>
      </dgm:t>
    </dgm:pt>
    <dgm:pt modelId="{9EEF0287-9CA2-4DA6-AA96-BD3D3E6DB91C}" type="sibTrans" cxnId="{82CEE3A5-46EF-49AD-89D1-634455D5F625}">
      <dgm:prSet/>
      <dgm:spPr/>
      <dgm:t>
        <a:bodyPr/>
        <a:lstStyle/>
        <a:p>
          <a:endParaRPr lang="es-PY" sz="2800"/>
        </a:p>
      </dgm:t>
    </dgm:pt>
    <dgm:pt modelId="{5A13215E-DC1D-41DC-AB96-92A052003535}">
      <dgm:prSet phldrT="[Text]" custT="1"/>
      <dgm:spPr/>
      <dgm:t>
        <a:bodyPr/>
        <a:lstStyle/>
        <a:p>
          <a:r>
            <a:rPr lang="es-PY" sz="2400" dirty="0"/>
            <a:t>632</a:t>
          </a:r>
        </a:p>
        <a:p>
          <a:r>
            <a:rPr lang="es-PY" sz="2400" dirty="0"/>
            <a:t>kg.</a:t>
          </a:r>
        </a:p>
      </dgm:t>
    </dgm:pt>
    <dgm:pt modelId="{91000CCB-00B7-4F96-997C-872EEC6E64C5}" type="parTrans" cxnId="{399C90BC-B5CA-4DE8-81C2-F77D6770C5B3}">
      <dgm:prSet/>
      <dgm:spPr/>
      <dgm:t>
        <a:bodyPr/>
        <a:lstStyle/>
        <a:p>
          <a:endParaRPr lang="es-PY" sz="2800"/>
        </a:p>
      </dgm:t>
    </dgm:pt>
    <dgm:pt modelId="{CAC2D287-343A-450C-80AE-07D70E6572C6}" type="sibTrans" cxnId="{399C90BC-B5CA-4DE8-81C2-F77D6770C5B3}">
      <dgm:prSet/>
      <dgm:spPr/>
      <dgm:t>
        <a:bodyPr/>
        <a:lstStyle/>
        <a:p>
          <a:endParaRPr lang="es-PY" sz="2800"/>
        </a:p>
      </dgm:t>
    </dgm:pt>
    <dgm:pt modelId="{BBA427BC-4419-434F-972A-7B40038D9319}">
      <dgm:prSet phldrT="[Text]" custT="1"/>
      <dgm:spPr/>
      <dgm:t>
        <a:bodyPr/>
        <a:lstStyle/>
        <a:p>
          <a:r>
            <a:rPr lang="es-PY" sz="2400" dirty="0"/>
            <a:t>284</a:t>
          </a:r>
        </a:p>
        <a:p>
          <a:r>
            <a:rPr lang="es-PY" sz="2400" dirty="0"/>
            <a:t>kg.</a:t>
          </a:r>
        </a:p>
      </dgm:t>
    </dgm:pt>
    <dgm:pt modelId="{DEF88821-29CC-446B-8ACD-D4B3A4AEAD5E}" type="parTrans" cxnId="{20FB207C-9698-49B7-81C1-6F7F328B2552}">
      <dgm:prSet/>
      <dgm:spPr/>
      <dgm:t>
        <a:bodyPr/>
        <a:lstStyle/>
        <a:p>
          <a:endParaRPr lang="es-PY" sz="2800"/>
        </a:p>
      </dgm:t>
    </dgm:pt>
    <dgm:pt modelId="{181E41A7-8CF5-4A0A-977A-D657BB1DE4FE}" type="sibTrans" cxnId="{20FB207C-9698-49B7-81C1-6F7F328B2552}">
      <dgm:prSet/>
      <dgm:spPr/>
      <dgm:t>
        <a:bodyPr/>
        <a:lstStyle/>
        <a:p>
          <a:endParaRPr lang="es-PY" sz="2800"/>
        </a:p>
      </dgm:t>
    </dgm:pt>
    <dgm:pt modelId="{5EB9FAD7-5EEB-4D34-BA76-1A6F85FAEE2C}">
      <dgm:prSet phldrT="[Text]" custT="1"/>
      <dgm:spPr/>
      <dgm:t>
        <a:bodyPr/>
        <a:lstStyle/>
        <a:p>
          <a:r>
            <a:rPr lang="es-PY" sz="2400" dirty="0"/>
            <a:t>237</a:t>
          </a:r>
        </a:p>
        <a:p>
          <a:r>
            <a:rPr lang="es-PY" sz="2400" dirty="0"/>
            <a:t>kg.</a:t>
          </a:r>
        </a:p>
      </dgm:t>
    </dgm:pt>
    <dgm:pt modelId="{A8589712-D7EB-4F59-BEDB-C287F82333B5}" type="parTrans" cxnId="{170C81F1-A377-43BE-B9B5-9DC1DC1C8EB2}">
      <dgm:prSet/>
      <dgm:spPr/>
      <dgm:t>
        <a:bodyPr/>
        <a:lstStyle/>
        <a:p>
          <a:endParaRPr lang="es-PY" sz="2800"/>
        </a:p>
      </dgm:t>
    </dgm:pt>
    <dgm:pt modelId="{E9524929-889D-423E-9FB4-1EA51B9DE98D}" type="sibTrans" cxnId="{170C81F1-A377-43BE-B9B5-9DC1DC1C8EB2}">
      <dgm:prSet/>
      <dgm:spPr/>
      <dgm:t>
        <a:bodyPr/>
        <a:lstStyle/>
        <a:p>
          <a:endParaRPr lang="es-PY" sz="2800"/>
        </a:p>
      </dgm:t>
    </dgm:pt>
    <dgm:pt modelId="{4D1BE416-9EB4-4021-B606-9C4BC706B6B8}" type="pres">
      <dgm:prSet presAssocID="{96B082E8-11AB-495C-BD5B-49FAC6238226}" presName="Name0" presStyleCnt="0">
        <dgm:presLayoutVars>
          <dgm:dir/>
          <dgm:resizeHandles val="exact"/>
        </dgm:presLayoutVars>
      </dgm:prSet>
      <dgm:spPr/>
    </dgm:pt>
    <dgm:pt modelId="{62EA95F8-E06F-495F-A076-F6F90F924DD7}" type="pres">
      <dgm:prSet presAssocID="{96B082E8-11AB-495C-BD5B-49FAC6238226}" presName="bkgdShp" presStyleLbl="alignAccFollowNode1" presStyleIdx="0" presStyleCnt="1"/>
      <dgm:spPr/>
    </dgm:pt>
    <dgm:pt modelId="{A5348C99-418C-4348-83F8-840C7FF2DD02}" type="pres">
      <dgm:prSet presAssocID="{96B082E8-11AB-495C-BD5B-49FAC6238226}" presName="linComp" presStyleCnt="0"/>
      <dgm:spPr/>
    </dgm:pt>
    <dgm:pt modelId="{BE47E8E2-1701-48AC-88A2-8FD1C4BE5628}" type="pres">
      <dgm:prSet presAssocID="{77E4980C-7FE9-4D9D-99F4-2FD20ED222AD}" presName="compNode" presStyleCnt="0"/>
      <dgm:spPr/>
    </dgm:pt>
    <dgm:pt modelId="{A5A0D0D3-B5F8-485B-B874-F08D2A4B8AE4}" type="pres">
      <dgm:prSet presAssocID="{77E4980C-7FE9-4D9D-99F4-2FD20ED222A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B8278A94-E7FB-4E5B-88DD-CD3624817336}" type="pres">
      <dgm:prSet presAssocID="{77E4980C-7FE9-4D9D-99F4-2FD20ED222AD}" presName="invisiNode" presStyleLbl="node1" presStyleIdx="0" presStyleCnt="6"/>
      <dgm:spPr/>
    </dgm:pt>
    <dgm:pt modelId="{47DDF69C-4780-4F61-8884-081198FDB1CE}" type="pres">
      <dgm:prSet presAssocID="{77E4980C-7FE9-4D9D-99F4-2FD20ED222AD}" presName="imagNode" presStyleLbl="f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971DEE85-9F11-4257-A493-BDC9EE05458C}" type="pres">
      <dgm:prSet presAssocID="{4C325B2D-821A-401B-BD61-939AF5506979}" presName="sibTrans" presStyleLbl="sibTrans2D1" presStyleIdx="0" presStyleCnt="0"/>
      <dgm:spPr/>
      <dgm:t>
        <a:bodyPr/>
        <a:lstStyle/>
        <a:p>
          <a:endParaRPr lang="es-PY"/>
        </a:p>
      </dgm:t>
    </dgm:pt>
    <dgm:pt modelId="{E37EAB4B-53B8-43A2-81F5-F296906297AD}" type="pres">
      <dgm:prSet presAssocID="{2BF79A16-A4E8-4476-BE08-8144216566DF}" presName="compNode" presStyleCnt="0"/>
      <dgm:spPr/>
    </dgm:pt>
    <dgm:pt modelId="{9978F0A6-3A59-4B85-B278-6FEA694CEC1C}" type="pres">
      <dgm:prSet presAssocID="{2BF79A16-A4E8-4476-BE08-8144216566D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56018C1F-F801-4FCE-981B-00F5A140E453}" type="pres">
      <dgm:prSet presAssocID="{2BF79A16-A4E8-4476-BE08-8144216566DF}" presName="invisiNode" presStyleLbl="node1" presStyleIdx="1" presStyleCnt="6"/>
      <dgm:spPr/>
    </dgm:pt>
    <dgm:pt modelId="{FBF4217E-C474-4E0C-AE7B-D732F46F7A07}" type="pres">
      <dgm:prSet presAssocID="{2BF79A16-A4E8-4476-BE08-8144216566DF}" presName="imagNode" presStyleLbl="f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6012CD40-6D57-4757-8D14-D6BA4241D41D}" type="pres">
      <dgm:prSet presAssocID="{A50F33E1-8F38-49B2-921F-91C7BD930DED}" presName="sibTrans" presStyleLbl="sibTrans2D1" presStyleIdx="0" presStyleCnt="0"/>
      <dgm:spPr/>
      <dgm:t>
        <a:bodyPr/>
        <a:lstStyle/>
        <a:p>
          <a:endParaRPr lang="es-PY"/>
        </a:p>
      </dgm:t>
    </dgm:pt>
    <dgm:pt modelId="{5C22705B-7BF3-4461-AEC4-EB4E26254B3A}" type="pres">
      <dgm:prSet presAssocID="{1DD79F8D-B793-46CD-8E44-8D37136B6854}" presName="compNode" presStyleCnt="0"/>
      <dgm:spPr/>
    </dgm:pt>
    <dgm:pt modelId="{966727DA-DDD9-4E3E-A8C4-1DC65F5BC12B}" type="pres">
      <dgm:prSet presAssocID="{1DD79F8D-B793-46CD-8E44-8D37136B685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B99547BD-41E7-4859-803D-AD4343EFF9ED}" type="pres">
      <dgm:prSet presAssocID="{1DD79F8D-B793-46CD-8E44-8D37136B6854}" presName="invisiNode" presStyleLbl="node1" presStyleIdx="2" presStyleCnt="6"/>
      <dgm:spPr/>
    </dgm:pt>
    <dgm:pt modelId="{AB107B8D-456A-4C28-A27E-B9782764D982}" type="pres">
      <dgm:prSet presAssocID="{1DD79F8D-B793-46CD-8E44-8D37136B6854}" presName="imagNode" presStyleLbl="fgImgPlace1" presStyleIdx="2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</dgm:pt>
    <dgm:pt modelId="{C0DA928C-E2D9-431B-82F2-8F24DF0EF75C}" type="pres">
      <dgm:prSet presAssocID="{9EEF0287-9CA2-4DA6-AA96-BD3D3E6DB91C}" presName="sibTrans" presStyleLbl="sibTrans2D1" presStyleIdx="0" presStyleCnt="0"/>
      <dgm:spPr/>
      <dgm:t>
        <a:bodyPr/>
        <a:lstStyle/>
        <a:p>
          <a:endParaRPr lang="es-PY"/>
        </a:p>
      </dgm:t>
    </dgm:pt>
    <dgm:pt modelId="{4051D456-FECA-4A71-B279-F32C7A85738D}" type="pres">
      <dgm:prSet presAssocID="{5A13215E-DC1D-41DC-AB96-92A052003535}" presName="compNode" presStyleCnt="0"/>
      <dgm:spPr/>
    </dgm:pt>
    <dgm:pt modelId="{312FF4DE-7C82-4206-87A4-CF0F657EEF21}" type="pres">
      <dgm:prSet presAssocID="{5A13215E-DC1D-41DC-AB96-92A05200353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EAB38DA7-DD2E-4389-A93C-A7C2990C6F85}" type="pres">
      <dgm:prSet presAssocID="{5A13215E-DC1D-41DC-AB96-92A052003535}" presName="invisiNode" presStyleLbl="node1" presStyleIdx="3" presStyleCnt="6"/>
      <dgm:spPr/>
    </dgm:pt>
    <dgm:pt modelId="{607AA166-ECD6-48B3-A43D-174B012EB8AB}" type="pres">
      <dgm:prSet presAssocID="{5A13215E-DC1D-41DC-AB96-92A052003535}" presName="imagNode" presStyleLbl="fgImgPlace1" presStyleIdx="3" presStyleCnt="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</dgm:pt>
    <dgm:pt modelId="{1AE2F84D-BF7C-4A07-8F3F-854BDCEB2AC8}" type="pres">
      <dgm:prSet presAssocID="{CAC2D287-343A-450C-80AE-07D70E6572C6}" presName="sibTrans" presStyleLbl="sibTrans2D1" presStyleIdx="0" presStyleCnt="0"/>
      <dgm:spPr/>
      <dgm:t>
        <a:bodyPr/>
        <a:lstStyle/>
        <a:p>
          <a:endParaRPr lang="es-PY"/>
        </a:p>
      </dgm:t>
    </dgm:pt>
    <dgm:pt modelId="{F846615A-FB8D-47BB-ACD6-9BF6B2BB72FE}" type="pres">
      <dgm:prSet presAssocID="{BBA427BC-4419-434F-972A-7B40038D9319}" presName="compNode" presStyleCnt="0"/>
      <dgm:spPr/>
    </dgm:pt>
    <dgm:pt modelId="{767537FE-C600-4441-B87B-816BE59A0BB9}" type="pres">
      <dgm:prSet presAssocID="{BBA427BC-4419-434F-972A-7B40038D931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1677F5E9-3821-41C9-8936-5146C8AD641C}" type="pres">
      <dgm:prSet presAssocID="{BBA427BC-4419-434F-972A-7B40038D9319}" presName="invisiNode" presStyleLbl="node1" presStyleIdx="4" presStyleCnt="6"/>
      <dgm:spPr/>
    </dgm:pt>
    <dgm:pt modelId="{3E0809AA-3E21-4487-9446-77568AFE6E5C}" type="pres">
      <dgm:prSet presAssocID="{BBA427BC-4419-434F-972A-7B40038D9319}" presName="imagNode" presStyleLbl="fgImgPlace1" presStyleIdx="4" presStyleCnt="6"/>
      <dgm:spPr>
        <a:blipFill>
          <a:blip xmlns:r="http://schemas.openxmlformats.org/officeDocument/2006/relationships" r:embed="rId5"/>
          <a:srcRect/>
          <a:stretch>
            <a:fillRect t="-20000" b="-20000"/>
          </a:stretch>
        </a:blipFill>
      </dgm:spPr>
    </dgm:pt>
    <dgm:pt modelId="{1E83FEB4-F50A-4D5E-B96E-CF9B2B2646B0}" type="pres">
      <dgm:prSet presAssocID="{181E41A7-8CF5-4A0A-977A-D657BB1DE4FE}" presName="sibTrans" presStyleLbl="sibTrans2D1" presStyleIdx="0" presStyleCnt="0"/>
      <dgm:spPr/>
      <dgm:t>
        <a:bodyPr/>
        <a:lstStyle/>
        <a:p>
          <a:endParaRPr lang="es-PY"/>
        </a:p>
      </dgm:t>
    </dgm:pt>
    <dgm:pt modelId="{E52609B5-0977-4288-A3CB-253BE0564A10}" type="pres">
      <dgm:prSet presAssocID="{5EB9FAD7-5EEB-4D34-BA76-1A6F85FAEE2C}" presName="compNode" presStyleCnt="0"/>
      <dgm:spPr/>
    </dgm:pt>
    <dgm:pt modelId="{2AF05598-EB8D-4A85-AE2F-7362EC1190CE}" type="pres">
      <dgm:prSet presAssocID="{5EB9FAD7-5EEB-4D34-BA76-1A6F85FAEE2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E6410A5E-9765-49EF-A0BE-88A292A58AC7}" type="pres">
      <dgm:prSet presAssocID="{5EB9FAD7-5EEB-4D34-BA76-1A6F85FAEE2C}" presName="invisiNode" presStyleLbl="node1" presStyleIdx="5" presStyleCnt="6"/>
      <dgm:spPr/>
    </dgm:pt>
    <dgm:pt modelId="{D87A40F9-B3EB-4FB0-80E0-11E69B9F6C9F}" type="pres">
      <dgm:prSet presAssocID="{5EB9FAD7-5EEB-4D34-BA76-1A6F85FAEE2C}" presName="imagNode" presStyleLbl="fgImgPlace1" presStyleIdx="5" presStyleCnt="6"/>
      <dgm:spPr>
        <a:blipFill>
          <a:blip xmlns:r="http://schemas.openxmlformats.org/officeDocument/2006/relationships" r:embed="rId6"/>
          <a:srcRect/>
          <a:stretch>
            <a:fillRect l="-21000" r="-21000"/>
          </a:stretch>
        </a:blipFill>
      </dgm:spPr>
    </dgm:pt>
  </dgm:ptLst>
  <dgm:cxnLst>
    <dgm:cxn modelId="{399C90BC-B5CA-4DE8-81C2-F77D6770C5B3}" srcId="{96B082E8-11AB-495C-BD5B-49FAC6238226}" destId="{5A13215E-DC1D-41DC-AB96-92A052003535}" srcOrd="3" destOrd="0" parTransId="{91000CCB-00B7-4F96-997C-872EEC6E64C5}" sibTransId="{CAC2D287-343A-450C-80AE-07D70E6572C6}"/>
    <dgm:cxn modelId="{81786CA6-8A03-4127-8633-0C90526F16E2}" type="presOf" srcId="{A50F33E1-8F38-49B2-921F-91C7BD930DED}" destId="{6012CD40-6D57-4757-8D14-D6BA4241D41D}" srcOrd="0" destOrd="0" presId="urn:microsoft.com/office/officeart/2005/8/layout/pList2"/>
    <dgm:cxn modelId="{A0550893-F739-4C98-8519-6E6C880A82A7}" type="presOf" srcId="{5EB9FAD7-5EEB-4D34-BA76-1A6F85FAEE2C}" destId="{2AF05598-EB8D-4A85-AE2F-7362EC1190CE}" srcOrd="0" destOrd="0" presId="urn:microsoft.com/office/officeart/2005/8/layout/pList2"/>
    <dgm:cxn modelId="{6E927BC2-94C8-442F-951E-661124CAFA45}" type="presOf" srcId="{4C325B2D-821A-401B-BD61-939AF5506979}" destId="{971DEE85-9F11-4257-A493-BDC9EE05458C}" srcOrd="0" destOrd="0" presId="urn:microsoft.com/office/officeart/2005/8/layout/pList2"/>
    <dgm:cxn modelId="{232643B2-BFDE-4235-A60E-7CD50113D3D6}" type="presOf" srcId="{BBA427BC-4419-434F-972A-7B40038D9319}" destId="{767537FE-C600-4441-B87B-816BE59A0BB9}" srcOrd="0" destOrd="0" presId="urn:microsoft.com/office/officeart/2005/8/layout/pList2"/>
    <dgm:cxn modelId="{200DC29B-2586-45D0-BAC7-A905A4D614A2}" type="presOf" srcId="{9EEF0287-9CA2-4DA6-AA96-BD3D3E6DB91C}" destId="{C0DA928C-E2D9-431B-82F2-8F24DF0EF75C}" srcOrd="0" destOrd="0" presId="urn:microsoft.com/office/officeart/2005/8/layout/pList2"/>
    <dgm:cxn modelId="{ABC9FA07-44F3-4860-B7F5-916CFA3A9449}" type="presOf" srcId="{CAC2D287-343A-450C-80AE-07D70E6572C6}" destId="{1AE2F84D-BF7C-4A07-8F3F-854BDCEB2AC8}" srcOrd="0" destOrd="0" presId="urn:microsoft.com/office/officeart/2005/8/layout/pList2"/>
    <dgm:cxn modelId="{82CEE3A5-46EF-49AD-89D1-634455D5F625}" srcId="{96B082E8-11AB-495C-BD5B-49FAC6238226}" destId="{1DD79F8D-B793-46CD-8E44-8D37136B6854}" srcOrd="2" destOrd="0" parTransId="{BC58C84D-F9FA-424A-824F-79A1CFE251EF}" sibTransId="{9EEF0287-9CA2-4DA6-AA96-BD3D3E6DB91C}"/>
    <dgm:cxn modelId="{170C81F1-A377-43BE-B9B5-9DC1DC1C8EB2}" srcId="{96B082E8-11AB-495C-BD5B-49FAC6238226}" destId="{5EB9FAD7-5EEB-4D34-BA76-1A6F85FAEE2C}" srcOrd="5" destOrd="0" parTransId="{A8589712-D7EB-4F59-BEDB-C287F82333B5}" sibTransId="{E9524929-889D-423E-9FB4-1EA51B9DE98D}"/>
    <dgm:cxn modelId="{11B9AB6E-C049-42CA-9398-8A82D98FDACC}" type="presOf" srcId="{1DD79F8D-B793-46CD-8E44-8D37136B6854}" destId="{966727DA-DDD9-4E3E-A8C4-1DC65F5BC12B}" srcOrd="0" destOrd="0" presId="urn:microsoft.com/office/officeart/2005/8/layout/pList2"/>
    <dgm:cxn modelId="{112AD6B6-A8CD-4A93-9635-56A8BA64FE03}" srcId="{96B082E8-11AB-495C-BD5B-49FAC6238226}" destId="{77E4980C-7FE9-4D9D-99F4-2FD20ED222AD}" srcOrd="0" destOrd="0" parTransId="{1FA125FB-C528-4194-9A65-DA24E3593B10}" sibTransId="{4C325B2D-821A-401B-BD61-939AF5506979}"/>
    <dgm:cxn modelId="{E719E0AB-2A62-4A79-84EB-F187E83BFE22}" type="presOf" srcId="{96B082E8-11AB-495C-BD5B-49FAC6238226}" destId="{4D1BE416-9EB4-4021-B606-9C4BC706B6B8}" srcOrd="0" destOrd="0" presId="urn:microsoft.com/office/officeart/2005/8/layout/pList2"/>
    <dgm:cxn modelId="{AB77E4DA-FD47-4EB0-BACD-5A3E0F2F8B21}" type="presOf" srcId="{181E41A7-8CF5-4A0A-977A-D657BB1DE4FE}" destId="{1E83FEB4-F50A-4D5E-B96E-CF9B2B2646B0}" srcOrd="0" destOrd="0" presId="urn:microsoft.com/office/officeart/2005/8/layout/pList2"/>
    <dgm:cxn modelId="{20FB207C-9698-49B7-81C1-6F7F328B2552}" srcId="{96B082E8-11AB-495C-BD5B-49FAC6238226}" destId="{BBA427BC-4419-434F-972A-7B40038D9319}" srcOrd="4" destOrd="0" parTransId="{DEF88821-29CC-446B-8ACD-D4B3A4AEAD5E}" sibTransId="{181E41A7-8CF5-4A0A-977A-D657BB1DE4FE}"/>
    <dgm:cxn modelId="{7D325AE0-8845-4AAF-9E23-BD2ECE98A107}" type="presOf" srcId="{77E4980C-7FE9-4D9D-99F4-2FD20ED222AD}" destId="{A5A0D0D3-B5F8-485B-B874-F08D2A4B8AE4}" srcOrd="0" destOrd="0" presId="urn:microsoft.com/office/officeart/2005/8/layout/pList2"/>
    <dgm:cxn modelId="{D878FC35-9E1E-4B92-AA78-1756F0E3B389}" type="presOf" srcId="{5A13215E-DC1D-41DC-AB96-92A052003535}" destId="{312FF4DE-7C82-4206-87A4-CF0F657EEF21}" srcOrd="0" destOrd="0" presId="urn:microsoft.com/office/officeart/2005/8/layout/pList2"/>
    <dgm:cxn modelId="{7FB467E5-BD75-465C-A602-243B7D13DF76}" srcId="{96B082E8-11AB-495C-BD5B-49FAC6238226}" destId="{2BF79A16-A4E8-4476-BE08-8144216566DF}" srcOrd="1" destOrd="0" parTransId="{E77C1C64-20F4-4D97-BB8C-ACA16DA9D5C6}" sibTransId="{A50F33E1-8F38-49B2-921F-91C7BD930DED}"/>
    <dgm:cxn modelId="{4B0505F6-13C0-4951-B7A2-D1472FF203DE}" type="presOf" srcId="{2BF79A16-A4E8-4476-BE08-8144216566DF}" destId="{9978F0A6-3A59-4B85-B278-6FEA694CEC1C}" srcOrd="0" destOrd="0" presId="urn:microsoft.com/office/officeart/2005/8/layout/pList2"/>
    <dgm:cxn modelId="{A9585E9B-9BF1-4A3B-A3B2-4E840251327D}" type="presParOf" srcId="{4D1BE416-9EB4-4021-B606-9C4BC706B6B8}" destId="{62EA95F8-E06F-495F-A076-F6F90F924DD7}" srcOrd="0" destOrd="0" presId="urn:microsoft.com/office/officeart/2005/8/layout/pList2"/>
    <dgm:cxn modelId="{18225AF7-2DF3-490E-A994-7166E3CAA5F6}" type="presParOf" srcId="{4D1BE416-9EB4-4021-B606-9C4BC706B6B8}" destId="{A5348C99-418C-4348-83F8-840C7FF2DD02}" srcOrd="1" destOrd="0" presId="urn:microsoft.com/office/officeart/2005/8/layout/pList2"/>
    <dgm:cxn modelId="{23B534D3-752F-4E4D-8D1D-15084F89E5E6}" type="presParOf" srcId="{A5348C99-418C-4348-83F8-840C7FF2DD02}" destId="{BE47E8E2-1701-48AC-88A2-8FD1C4BE5628}" srcOrd="0" destOrd="0" presId="urn:microsoft.com/office/officeart/2005/8/layout/pList2"/>
    <dgm:cxn modelId="{D961400A-BE33-4440-BC33-E6547EE8FB21}" type="presParOf" srcId="{BE47E8E2-1701-48AC-88A2-8FD1C4BE5628}" destId="{A5A0D0D3-B5F8-485B-B874-F08D2A4B8AE4}" srcOrd="0" destOrd="0" presId="urn:microsoft.com/office/officeart/2005/8/layout/pList2"/>
    <dgm:cxn modelId="{A990AED9-0AC9-4CEE-84B4-AEB2F501AC21}" type="presParOf" srcId="{BE47E8E2-1701-48AC-88A2-8FD1C4BE5628}" destId="{B8278A94-E7FB-4E5B-88DD-CD3624817336}" srcOrd="1" destOrd="0" presId="urn:microsoft.com/office/officeart/2005/8/layout/pList2"/>
    <dgm:cxn modelId="{A36D4E03-FEB7-4E43-9677-A153A42613EB}" type="presParOf" srcId="{BE47E8E2-1701-48AC-88A2-8FD1C4BE5628}" destId="{47DDF69C-4780-4F61-8884-081198FDB1CE}" srcOrd="2" destOrd="0" presId="urn:microsoft.com/office/officeart/2005/8/layout/pList2"/>
    <dgm:cxn modelId="{1A1B51C9-6D89-4751-8316-DE17863BFBB0}" type="presParOf" srcId="{A5348C99-418C-4348-83F8-840C7FF2DD02}" destId="{971DEE85-9F11-4257-A493-BDC9EE05458C}" srcOrd="1" destOrd="0" presId="urn:microsoft.com/office/officeart/2005/8/layout/pList2"/>
    <dgm:cxn modelId="{158B410C-EA6A-4E0A-8C87-62C07EB3CC18}" type="presParOf" srcId="{A5348C99-418C-4348-83F8-840C7FF2DD02}" destId="{E37EAB4B-53B8-43A2-81F5-F296906297AD}" srcOrd="2" destOrd="0" presId="urn:microsoft.com/office/officeart/2005/8/layout/pList2"/>
    <dgm:cxn modelId="{770BCE59-8799-47D4-AF2F-D85DB430AA16}" type="presParOf" srcId="{E37EAB4B-53B8-43A2-81F5-F296906297AD}" destId="{9978F0A6-3A59-4B85-B278-6FEA694CEC1C}" srcOrd="0" destOrd="0" presId="urn:microsoft.com/office/officeart/2005/8/layout/pList2"/>
    <dgm:cxn modelId="{C49F4210-B2B7-4FA7-9263-37196A583337}" type="presParOf" srcId="{E37EAB4B-53B8-43A2-81F5-F296906297AD}" destId="{56018C1F-F801-4FCE-981B-00F5A140E453}" srcOrd="1" destOrd="0" presId="urn:microsoft.com/office/officeart/2005/8/layout/pList2"/>
    <dgm:cxn modelId="{E34848A9-B2D2-44A1-88F3-DF4DD485EBD1}" type="presParOf" srcId="{E37EAB4B-53B8-43A2-81F5-F296906297AD}" destId="{FBF4217E-C474-4E0C-AE7B-D732F46F7A07}" srcOrd="2" destOrd="0" presId="urn:microsoft.com/office/officeart/2005/8/layout/pList2"/>
    <dgm:cxn modelId="{2FC99981-50F1-497A-A48E-33CA8CE807B2}" type="presParOf" srcId="{A5348C99-418C-4348-83F8-840C7FF2DD02}" destId="{6012CD40-6D57-4757-8D14-D6BA4241D41D}" srcOrd="3" destOrd="0" presId="urn:microsoft.com/office/officeart/2005/8/layout/pList2"/>
    <dgm:cxn modelId="{9108AEB1-1257-4CD8-883B-827CA662BC00}" type="presParOf" srcId="{A5348C99-418C-4348-83F8-840C7FF2DD02}" destId="{5C22705B-7BF3-4461-AEC4-EB4E26254B3A}" srcOrd="4" destOrd="0" presId="urn:microsoft.com/office/officeart/2005/8/layout/pList2"/>
    <dgm:cxn modelId="{F4A93171-9BF8-48CF-BA7C-BC0CC740BF36}" type="presParOf" srcId="{5C22705B-7BF3-4461-AEC4-EB4E26254B3A}" destId="{966727DA-DDD9-4E3E-A8C4-1DC65F5BC12B}" srcOrd="0" destOrd="0" presId="urn:microsoft.com/office/officeart/2005/8/layout/pList2"/>
    <dgm:cxn modelId="{4553684F-F712-4FF8-8F86-E96AA86A44AC}" type="presParOf" srcId="{5C22705B-7BF3-4461-AEC4-EB4E26254B3A}" destId="{B99547BD-41E7-4859-803D-AD4343EFF9ED}" srcOrd="1" destOrd="0" presId="urn:microsoft.com/office/officeart/2005/8/layout/pList2"/>
    <dgm:cxn modelId="{1F7BA926-8456-4BBF-9EB6-A8EDF2A84A76}" type="presParOf" srcId="{5C22705B-7BF3-4461-AEC4-EB4E26254B3A}" destId="{AB107B8D-456A-4C28-A27E-B9782764D982}" srcOrd="2" destOrd="0" presId="urn:microsoft.com/office/officeart/2005/8/layout/pList2"/>
    <dgm:cxn modelId="{A62B8164-7748-48B3-94A7-ABE9F86CF9C2}" type="presParOf" srcId="{A5348C99-418C-4348-83F8-840C7FF2DD02}" destId="{C0DA928C-E2D9-431B-82F2-8F24DF0EF75C}" srcOrd="5" destOrd="0" presId="urn:microsoft.com/office/officeart/2005/8/layout/pList2"/>
    <dgm:cxn modelId="{5328102A-1EB7-4ED4-A133-4B1F21189B93}" type="presParOf" srcId="{A5348C99-418C-4348-83F8-840C7FF2DD02}" destId="{4051D456-FECA-4A71-B279-F32C7A85738D}" srcOrd="6" destOrd="0" presId="urn:microsoft.com/office/officeart/2005/8/layout/pList2"/>
    <dgm:cxn modelId="{FBD40699-B826-42A7-A64F-BC94209EAEE2}" type="presParOf" srcId="{4051D456-FECA-4A71-B279-F32C7A85738D}" destId="{312FF4DE-7C82-4206-87A4-CF0F657EEF21}" srcOrd="0" destOrd="0" presId="urn:microsoft.com/office/officeart/2005/8/layout/pList2"/>
    <dgm:cxn modelId="{8A24CA56-E0EB-4B3A-82A6-3A24108439D2}" type="presParOf" srcId="{4051D456-FECA-4A71-B279-F32C7A85738D}" destId="{EAB38DA7-DD2E-4389-A93C-A7C2990C6F85}" srcOrd="1" destOrd="0" presId="urn:microsoft.com/office/officeart/2005/8/layout/pList2"/>
    <dgm:cxn modelId="{98852EF2-1C40-4D99-885C-EE63DEFA86E4}" type="presParOf" srcId="{4051D456-FECA-4A71-B279-F32C7A85738D}" destId="{607AA166-ECD6-48B3-A43D-174B012EB8AB}" srcOrd="2" destOrd="0" presId="urn:microsoft.com/office/officeart/2005/8/layout/pList2"/>
    <dgm:cxn modelId="{6EC1D0BB-DC3D-4D60-92E0-9080C68AA366}" type="presParOf" srcId="{A5348C99-418C-4348-83F8-840C7FF2DD02}" destId="{1AE2F84D-BF7C-4A07-8F3F-854BDCEB2AC8}" srcOrd="7" destOrd="0" presId="urn:microsoft.com/office/officeart/2005/8/layout/pList2"/>
    <dgm:cxn modelId="{08A1FCCE-030C-414F-8CD6-D53F1BF84050}" type="presParOf" srcId="{A5348C99-418C-4348-83F8-840C7FF2DD02}" destId="{F846615A-FB8D-47BB-ACD6-9BF6B2BB72FE}" srcOrd="8" destOrd="0" presId="urn:microsoft.com/office/officeart/2005/8/layout/pList2"/>
    <dgm:cxn modelId="{D7F9D84F-9BA5-4D23-BD7E-8C597B9C6D7E}" type="presParOf" srcId="{F846615A-FB8D-47BB-ACD6-9BF6B2BB72FE}" destId="{767537FE-C600-4441-B87B-816BE59A0BB9}" srcOrd="0" destOrd="0" presId="urn:microsoft.com/office/officeart/2005/8/layout/pList2"/>
    <dgm:cxn modelId="{1FFF0E1E-9221-4909-ACFD-5B8193BDCCA9}" type="presParOf" srcId="{F846615A-FB8D-47BB-ACD6-9BF6B2BB72FE}" destId="{1677F5E9-3821-41C9-8936-5146C8AD641C}" srcOrd="1" destOrd="0" presId="urn:microsoft.com/office/officeart/2005/8/layout/pList2"/>
    <dgm:cxn modelId="{7B69A3D2-4454-4CDE-B906-0AC4354E89F6}" type="presParOf" srcId="{F846615A-FB8D-47BB-ACD6-9BF6B2BB72FE}" destId="{3E0809AA-3E21-4487-9446-77568AFE6E5C}" srcOrd="2" destOrd="0" presId="urn:microsoft.com/office/officeart/2005/8/layout/pList2"/>
    <dgm:cxn modelId="{8DDA9F8A-55FB-4E6E-8325-7EF6E6F7F844}" type="presParOf" srcId="{A5348C99-418C-4348-83F8-840C7FF2DD02}" destId="{1E83FEB4-F50A-4D5E-B96E-CF9B2B2646B0}" srcOrd="9" destOrd="0" presId="urn:microsoft.com/office/officeart/2005/8/layout/pList2"/>
    <dgm:cxn modelId="{812CD369-DD1A-483C-A82D-7B58AD1E8C41}" type="presParOf" srcId="{A5348C99-418C-4348-83F8-840C7FF2DD02}" destId="{E52609B5-0977-4288-A3CB-253BE0564A10}" srcOrd="10" destOrd="0" presId="urn:microsoft.com/office/officeart/2005/8/layout/pList2"/>
    <dgm:cxn modelId="{FAC90C84-76EA-45B5-80BD-7B5A53B90A52}" type="presParOf" srcId="{E52609B5-0977-4288-A3CB-253BE0564A10}" destId="{2AF05598-EB8D-4A85-AE2F-7362EC1190CE}" srcOrd="0" destOrd="0" presId="urn:microsoft.com/office/officeart/2005/8/layout/pList2"/>
    <dgm:cxn modelId="{0E61E797-DF55-4585-ACB6-801CD608A995}" type="presParOf" srcId="{E52609B5-0977-4288-A3CB-253BE0564A10}" destId="{E6410A5E-9765-49EF-A0BE-88A292A58AC7}" srcOrd="1" destOrd="0" presId="urn:microsoft.com/office/officeart/2005/8/layout/pList2"/>
    <dgm:cxn modelId="{E396EFFC-88F1-4259-BA06-8F6F9AFECB45}" type="presParOf" srcId="{E52609B5-0977-4288-A3CB-253BE0564A10}" destId="{D87A40F9-B3EB-4FB0-80E0-11E69B9F6C9F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4B902D-FAF1-4C19-9B54-2F445F7E6A5E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CAA00120-E808-4E06-B790-D52070AB5C91}">
      <dgm:prSet phldrT="[Text]" custT="1"/>
      <dgm:spPr/>
      <dgm:t>
        <a:bodyPr/>
        <a:lstStyle/>
        <a:p>
          <a:r>
            <a:rPr lang="es-PY" sz="1400" dirty="0"/>
            <a:t>Agua</a:t>
          </a:r>
        </a:p>
      </dgm:t>
    </dgm:pt>
    <dgm:pt modelId="{711440B6-96C1-4C5A-91C8-373C0C52236B}" type="parTrans" cxnId="{31D3EFC5-6EB0-4494-9A48-99A07782229B}">
      <dgm:prSet/>
      <dgm:spPr/>
      <dgm:t>
        <a:bodyPr/>
        <a:lstStyle/>
        <a:p>
          <a:endParaRPr lang="es-PY" sz="1400"/>
        </a:p>
      </dgm:t>
    </dgm:pt>
    <dgm:pt modelId="{722BBCCC-C456-4ACF-AC64-972C3C1DEDE1}" type="sibTrans" cxnId="{31D3EFC5-6EB0-4494-9A48-99A07782229B}">
      <dgm:prSet/>
      <dgm:spPr/>
      <dgm:t>
        <a:bodyPr/>
        <a:lstStyle/>
        <a:p>
          <a:endParaRPr lang="es-PY" sz="1400"/>
        </a:p>
      </dgm:t>
    </dgm:pt>
    <dgm:pt modelId="{8CDF532F-B40E-4FAF-8EE0-3F56387C1BB8}">
      <dgm:prSet phldrT="[Text]" custT="1"/>
      <dgm:spPr/>
      <dgm:t>
        <a:bodyPr/>
        <a:lstStyle/>
        <a:p>
          <a:r>
            <a:rPr lang="es-PY" sz="1400" dirty="0"/>
            <a:t>Electricidad</a:t>
          </a:r>
        </a:p>
      </dgm:t>
    </dgm:pt>
    <dgm:pt modelId="{B9618A1E-5F11-4820-A104-3536097517A9}" type="parTrans" cxnId="{915FC77C-F6CB-45EE-A5E1-2B5C0519A00E}">
      <dgm:prSet/>
      <dgm:spPr/>
      <dgm:t>
        <a:bodyPr/>
        <a:lstStyle/>
        <a:p>
          <a:endParaRPr lang="es-PY" sz="1400"/>
        </a:p>
      </dgm:t>
    </dgm:pt>
    <dgm:pt modelId="{8D05FA3D-61DB-47C4-87D0-D251590E84EB}" type="sibTrans" cxnId="{915FC77C-F6CB-45EE-A5E1-2B5C0519A00E}">
      <dgm:prSet/>
      <dgm:spPr/>
      <dgm:t>
        <a:bodyPr/>
        <a:lstStyle/>
        <a:p>
          <a:endParaRPr lang="es-PY" sz="1400"/>
        </a:p>
      </dgm:t>
    </dgm:pt>
    <dgm:pt modelId="{85B8B6C3-4BA4-437B-895B-9F853263666E}">
      <dgm:prSet phldrT="[Text]" custT="1"/>
      <dgm:spPr/>
      <dgm:t>
        <a:bodyPr/>
        <a:lstStyle/>
        <a:p>
          <a:r>
            <a:rPr lang="es-PY" sz="1400" dirty="0"/>
            <a:t>Papel</a:t>
          </a:r>
        </a:p>
      </dgm:t>
    </dgm:pt>
    <dgm:pt modelId="{FC03D08B-0065-4FC8-9AC2-C20E0786F866}" type="parTrans" cxnId="{B34C3F4D-00FE-486B-AB77-0B09788EE00F}">
      <dgm:prSet/>
      <dgm:spPr/>
      <dgm:t>
        <a:bodyPr/>
        <a:lstStyle/>
        <a:p>
          <a:endParaRPr lang="es-PY" sz="1400"/>
        </a:p>
      </dgm:t>
    </dgm:pt>
    <dgm:pt modelId="{EFB3E3FF-6B93-45DD-A649-47EA711940CE}" type="sibTrans" cxnId="{B34C3F4D-00FE-486B-AB77-0B09788EE00F}">
      <dgm:prSet/>
      <dgm:spPr/>
      <dgm:t>
        <a:bodyPr/>
        <a:lstStyle/>
        <a:p>
          <a:endParaRPr lang="es-PY" sz="1400"/>
        </a:p>
      </dgm:t>
    </dgm:pt>
    <dgm:pt modelId="{6442FFC7-E38F-44FE-8FAB-E2927A38A78C}">
      <dgm:prSet phldrT="[Text]" custT="1"/>
      <dgm:spPr/>
      <dgm:t>
        <a:bodyPr/>
        <a:lstStyle/>
        <a:p>
          <a:r>
            <a:rPr lang="es-PY" sz="1400" dirty="0"/>
            <a:t>Combustibles fósiles</a:t>
          </a:r>
        </a:p>
      </dgm:t>
    </dgm:pt>
    <dgm:pt modelId="{C2912A4A-B1B5-49B6-A917-FFA2E20CB288}" type="parTrans" cxnId="{9DD32E66-FD15-4C5D-AB32-724BA3BB1F1D}">
      <dgm:prSet/>
      <dgm:spPr/>
      <dgm:t>
        <a:bodyPr/>
        <a:lstStyle/>
        <a:p>
          <a:endParaRPr lang="es-PY" sz="1400"/>
        </a:p>
      </dgm:t>
    </dgm:pt>
    <dgm:pt modelId="{6FAA41DC-A295-489C-B40D-DD0B899698E9}" type="sibTrans" cxnId="{9DD32E66-FD15-4C5D-AB32-724BA3BB1F1D}">
      <dgm:prSet/>
      <dgm:spPr/>
      <dgm:t>
        <a:bodyPr/>
        <a:lstStyle/>
        <a:p>
          <a:endParaRPr lang="es-PY" sz="1400"/>
        </a:p>
      </dgm:t>
    </dgm:pt>
    <dgm:pt modelId="{400F9C0B-921A-42DB-876B-12E503076356}" type="pres">
      <dgm:prSet presAssocID="{A44B902D-FAF1-4C19-9B54-2F445F7E6A5E}" presName="Name0" presStyleCnt="0">
        <dgm:presLayoutVars>
          <dgm:dir/>
          <dgm:resizeHandles val="exact"/>
        </dgm:presLayoutVars>
      </dgm:prSet>
      <dgm:spPr/>
    </dgm:pt>
    <dgm:pt modelId="{74DC9DA7-1979-44B5-8DCB-2F708F261295}" type="pres">
      <dgm:prSet presAssocID="{A44B902D-FAF1-4C19-9B54-2F445F7E6A5E}" presName="bkgdShp" presStyleLbl="alignAccFollowNode1" presStyleIdx="0" presStyleCnt="1"/>
      <dgm:spPr/>
    </dgm:pt>
    <dgm:pt modelId="{CC4250FC-62C6-4000-8591-221AEAA902BF}" type="pres">
      <dgm:prSet presAssocID="{A44B902D-FAF1-4C19-9B54-2F445F7E6A5E}" presName="linComp" presStyleCnt="0"/>
      <dgm:spPr/>
    </dgm:pt>
    <dgm:pt modelId="{8C8CADB6-9713-4088-8C31-903141809466}" type="pres">
      <dgm:prSet presAssocID="{CAA00120-E808-4E06-B790-D52070AB5C91}" presName="compNode" presStyleCnt="0"/>
      <dgm:spPr/>
    </dgm:pt>
    <dgm:pt modelId="{14D841AA-9F40-4009-86F8-B4EA46A93DB2}" type="pres">
      <dgm:prSet presAssocID="{CAA00120-E808-4E06-B790-D52070AB5C9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D6B54167-6F45-4B51-9D22-3791A2FB5B19}" type="pres">
      <dgm:prSet presAssocID="{CAA00120-E808-4E06-B790-D52070AB5C91}" presName="invisiNode" presStyleLbl="node1" presStyleIdx="0" presStyleCnt="4"/>
      <dgm:spPr/>
    </dgm:pt>
    <dgm:pt modelId="{FDBCDB9A-50E8-4836-BB0D-F6D80134F510}" type="pres">
      <dgm:prSet presAssocID="{CAA00120-E808-4E06-B790-D52070AB5C91}" presName="imagNode" presStyleLbl="fgImgPlace1" presStyleIdx="0" presStyleCnt="4" custScaleX="97593" custLinFactNeighborY="-2879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 l="7000" t="-6000" r="7000" b="-6000"/>
          </a:stretch>
        </a:blipFill>
      </dgm:spPr>
      <dgm:extLst>
        <a:ext uri="{E40237B7-FDA0-4F09-8148-C483321AD2D9}">
          <dgm14:cNvPr xmlns:dgm14="http://schemas.microsoft.com/office/drawing/2010/diagram" id="0" name="" descr="Leaky Tap with solid fill"/>
        </a:ext>
      </dgm:extLst>
    </dgm:pt>
    <dgm:pt modelId="{FA778685-9CF4-4736-B63C-CD8E1893A301}" type="pres">
      <dgm:prSet presAssocID="{722BBCCC-C456-4ACF-AC64-972C3C1DEDE1}" presName="sibTrans" presStyleLbl="sibTrans2D1" presStyleIdx="0" presStyleCnt="0"/>
      <dgm:spPr/>
      <dgm:t>
        <a:bodyPr/>
        <a:lstStyle/>
        <a:p>
          <a:endParaRPr lang="es-PY"/>
        </a:p>
      </dgm:t>
    </dgm:pt>
    <dgm:pt modelId="{FFCC9309-CD53-4729-9A69-901507F7CD80}" type="pres">
      <dgm:prSet presAssocID="{8CDF532F-B40E-4FAF-8EE0-3F56387C1BB8}" presName="compNode" presStyleCnt="0"/>
      <dgm:spPr/>
    </dgm:pt>
    <dgm:pt modelId="{922C7001-9F88-4F01-A8F5-6C979BD5F7D8}" type="pres">
      <dgm:prSet presAssocID="{8CDF532F-B40E-4FAF-8EE0-3F56387C1BB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43B15ED9-5A85-425D-B0CA-DC77F4456DE4}" type="pres">
      <dgm:prSet presAssocID="{8CDF532F-B40E-4FAF-8EE0-3F56387C1BB8}" presName="invisiNode" presStyleLbl="node1" presStyleIdx="1" presStyleCnt="4"/>
      <dgm:spPr/>
    </dgm:pt>
    <dgm:pt modelId="{134AAE0F-E4A4-4CEF-AED6-D517E4317852}" type="pres">
      <dgm:prSet presAssocID="{8CDF532F-B40E-4FAF-8EE0-3F56387C1BB8}" presName="imagNode" presStyleLbl="fgImgPlace1" presStyleIdx="1" presStyleCnt="4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 l="11000" t="1000" r="11000" b="4000"/>
          </a:stretch>
        </a:blipFill>
      </dgm:spPr>
      <dgm:extLst>
        <a:ext uri="{E40237B7-FDA0-4F09-8148-C483321AD2D9}">
          <dgm14:cNvPr xmlns:dgm14="http://schemas.microsoft.com/office/drawing/2010/diagram" id="0" name="" descr="Electric Tower with solid fill"/>
        </a:ext>
      </dgm:extLst>
    </dgm:pt>
    <dgm:pt modelId="{A238456B-E129-4E89-ABE6-F53584EF1A87}" type="pres">
      <dgm:prSet presAssocID="{8D05FA3D-61DB-47C4-87D0-D251590E84EB}" presName="sibTrans" presStyleLbl="sibTrans2D1" presStyleIdx="0" presStyleCnt="0"/>
      <dgm:spPr/>
      <dgm:t>
        <a:bodyPr/>
        <a:lstStyle/>
        <a:p>
          <a:endParaRPr lang="es-PY"/>
        </a:p>
      </dgm:t>
    </dgm:pt>
    <dgm:pt modelId="{7C7DF7D7-64F9-4953-BD45-3B73F8FAAFA2}" type="pres">
      <dgm:prSet presAssocID="{85B8B6C3-4BA4-437B-895B-9F853263666E}" presName="compNode" presStyleCnt="0"/>
      <dgm:spPr/>
    </dgm:pt>
    <dgm:pt modelId="{D16F0C01-7824-4AED-8669-42660F537867}" type="pres">
      <dgm:prSet presAssocID="{85B8B6C3-4BA4-437B-895B-9F853263666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E92B2E77-7444-4F4D-ABDF-0810AA6233B9}" type="pres">
      <dgm:prSet presAssocID="{85B8B6C3-4BA4-437B-895B-9F853263666E}" presName="invisiNode" presStyleLbl="node1" presStyleIdx="2" presStyleCnt="4"/>
      <dgm:spPr/>
    </dgm:pt>
    <dgm:pt modelId="{D2544FB2-93D2-41E4-A25E-4B106571DBF8}" type="pres">
      <dgm:prSet presAssocID="{85B8B6C3-4BA4-437B-895B-9F853263666E}" presName="imagNode" presStyleLbl="fgImgPlace1" presStyleIdx="2" presStyleCnt="4"/>
      <dgm:spPr>
        <a:blipFill dpi="0"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 l="9000" t="-2000" r="14000" b="-2000"/>
          </a:stretch>
        </a:blipFill>
      </dgm:spPr>
      <dgm:extLst>
        <a:ext uri="{E40237B7-FDA0-4F09-8148-C483321AD2D9}">
          <dgm14:cNvPr xmlns:dgm14="http://schemas.microsoft.com/office/drawing/2010/diagram" id="0" name="" descr="Paper with solid fill"/>
        </a:ext>
      </dgm:extLst>
    </dgm:pt>
    <dgm:pt modelId="{4313DE7C-DC05-4643-BA3C-1D2A8F052F0A}" type="pres">
      <dgm:prSet presAssocID="{EFB3E3FF-6B93-45DD-A649-47EA711940CE}" presName="sibTrans" presStyleLbl="sibTrans2D1" presStyleIdx="0" presStyleCnt="0"/>
      <dgm:spPr/>
      <dgm:t>
        <a:bodyPr/>
        <a:lstStyle/>
        <a:p>
          <a:endParaRPr lang="es-PY"/>
        </a:p>
      </dgm:t>
    </dgm:pt>
    <dgm:pt modelId="{2F5742DE-8A40-4F60-80E9-FC961E2A3A7B}" type="pres">
      <dgm:prSet presAssocID="{6442FFC7-E38F-44FE-8FAB-E2927A38A78C}" presName="compNode" presStyleCnt="0"/>
      <dgm:spPr/>
    </dgm:pt>
    <dgm:pt modelId="{F8B9BD32-99D3-4E72-8DCA-079508745665}" type="pres">
      <dgm:prSet presAssocID="{6442FFC7-E38F-44FE-8FAB-E2927A38A78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7F841E80-DB5B-4BCB-9909-EFFA4671C46C}" type="pres">
      <dgm:prSet presAssocID="{6442FFC7-E38F-44FE-8FAB-E2927A38A78C}" presName="invisiNode" presStyleLbl="node1" presStyleIdx="3" presStyleCnt="4"/>
      <dgm:spPr/>
    </dgm:pt>
    <dgm:pt modelId="{130D85CE-B64C-405F-9098-9652B1582239}" type="pres">
      <dgm:prSet presAssocID="{6442FFC7-E38F-44FE-8FAB-E2927A38A78C}" presName="imagNode" presStyleLbl="fgImgPlace1" presStyleIdx="3" presStyleCnt="4"/>
      <dgm:spPr>
        <a:blipFill dpi="0"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 l="9000" t="-16000" r="8000" b="-16000"/>
          </a:stretch>
        </a:blipFill>
      </dgm:spPr>
      <dgm:extLst>
        <a:ext uri="{E40237B7-FDA0-4F09-8148-C483321AD2D9}">
          <dgm14:cNvPr xmlns:dgm14="http://schemas.microsoft.com/office/drawing/2010/diagram" id="0" name="" descr="Car with solid fill"/>
        </a:ext>
      </dgm:extLst>
    </dgm:pt>
  </dgm:ptLst>
  <dgm:cxnLst>
    <dgm:cxn modelId="{86CD3AF0-BCB0-487F-9104-AE8828E94229}" type="presOf" srcId="{CAA00120-E808-4E06-B790-D52070AB5C91}" destId="{14D841AA-9F40-4009-86F8-B4EA46A93DB2}" srcOrd="0" destOrd="0" presId="urn:microsoft.com/office/officeart/2005/8/layout/pList2"/>
    <dgm:cxn modelId="{520E5DC2-5DF1-4123-8BC4-AECB349C1673}" type="presOf" srcId="{A44B902D-FAF1-4C19-9B54-2F445F7E6A5E}" destId="{400F9C0B-921A-42DB-876B-12E503076356}" srcOrd="0" destOrd="0" presId="urn:microsoft.com/office/officeart/2005/8/layout/pList2"/>
    <dgm:cxn modelId="{915FC77C-F6CB-45EE-A5E1-2B5C0519A00E}" srcId="{A44B902D-FAF1-4C19-9B54-2F445F7E6A5E}" destId="{8CDF532F-B40E-4FAF-8EE0-3F56387C1BB8}" srcOrd="1" destOrd="0" parTransId="{B9618A1E-5F11-4820-A104-3536097517A9}" sibTransId="{8D05FA3D-61DB-47C4-87D0-D251590E84EB}"/>
    <dgm:cxn modelId="{E6DF0AD9-1045-4CB0-BFDA-BC7D3F4C9C86}" type="presOf" srcId="{8D05FA3D-61DB-47C4-87D0-D251590E84EB}" destId="{A238456B-E129-4E89-ABE6-F53584EF1A87}" srcOrd="0" destOrd="0" presId="urn:microsoft.com/office/officeart/2005/8/layout/pList2"/>
    <dgm:cxn modelId="{B3FDA1FD-F440-4455-BDD3-000FE33EF7CC}" type="presOf" srcId="{85B8B6C3-4BA4-437B-895B-9F853263666E}" destId="{D16F0C01-7824-4AED-8669-42660F537867}" srcOrd="0" destOrd="0" presId="urn:microsoft.com/office/officeart/2005/8/layout/pList2"/>
    <dgm:cxn modelId="{B34C3F4D-00FE-486B-AB77-0B09788EE00F}" srcId="{A44B902D-FAF1-4C19-9B54-2F445F7E6A5E}" destId="{85B8B6C3-4BA4-437B-895B-9F853263666E}" srcOrd="2" destOrd="0" parTransId="{FC03D08B-0065-4FC8-9AC2-C20E0786F866}" sibTransId="{EFB3E3FF-6B93-45DD-A649-47EA711940CE}"/>
    <dgm:cxn modelId="{9DD32E66-FD15-4C5D-AB32-724BA3BB1F1D}" srcId="{A44B902D-FAF1-4C19-9B54-2F445F7E6A5E}" destId="{6442FFC7-E38F-44FE-8FAB-E2927A38A78C}" srcOrd="3" destOrd="0" parTransId="{C2912A4A-B1B5-49B6-A917-FFA2E20CB288}" sibTransId="{6FAA41DC-A295-489C-B40D-DD0B899698E9}"/>
    <dgm:cxn modelId="{395636A5-17E6-4057-BCC4-A4D4AD2329B6}" type="presOf" srcId="{6442FFC7-E38F-44FE-8FAB-E2927A38A78C}" destId="{F8B9BD32-99D3-4E72-8DCA-079508745665}" srcOrd="0" destOrd="0" presId="urn:microsoft.com/office/officeart/2005/8/layout/pList2"/>
    <dgm:cxn modelId="{B5E7AC28-2EC6-4DA0-B52F-4DC2D837BF8F}" type="presOf" srcId="{722BBCCC-C456-4ACF-AC64-972C3C1DEDE1}" destId="{FA778685-9CF4-4736-B63C-CD8E1893A301}" srcOrd="0" destOrd="0" presId="urn:microsoft.com/office/officeart/2005/8/layout/pList2"/>
    <dgm:cxn modelId="{5D349763-032B-41F0-98EB-9C5E3AAC6376}" type="presOf" srcId="{8CDF532F-B40E-4FAF-8EE0-3F56387C1BB8}" destId="{922C7001-9F88-4F01-A8F5-6C979BD5F7D8}" srcOrd="0" destOrd="0" presId="urn:microsoft.com/office/officeart/2005/8/layout/pList2"/>
    <dgm:cxn modelId="{48DCE1BB-5439-4959-93EF-1978AC67C873}" type="presOf" srcId="{EFB3E3FF-6B93-45DD-A649-47EA711940CE}" destId="{4313DE7C-DC05-4643-BA3C-1D2A8F052F0A}" srcOrd="0" destOrd="0" presId="urn:microsoft.com/office/officeart/2005/8/layout/pList2"/>
    <dgm:cxn modelId="{31D3EFC5-6EB0-4494-9A48-99A07782229B}" srcId="{A44B902D-FAF1-4C19-9B54-2F445F7E6A5E}" destId="{CAA00120-E808-4E06-B790-D52070AB5C91}" srcOrd="0" destOrd="0" parTransId="{711440B6-96C1-4C5A-91C8-373C0C52236B}" sibTransId="{722BBCCC-C456-4ACF-AC64-972C3C1DEDE1}"/>
    <dgm:cxn modelId="{7F14D4E7-746B-4369-9E48-4921F72A9C34}" type="presParOf" srcId="{400F9C0B-921A-42DB-876B-12E503076356}" destId="{74DC9DA7-1979-44B5-8DCB-2F708F261295}" srcOrd="0" destOrd="0" presId="urn:microsoft.com/office/officeart/2005/8/layout/pList2"/>
    <dgm:cxn modelId="{5848F1E4-A0A0-40AF-8A81-EFD81C89AC26}" type="presParOf" srcId="{400F9C0B-921A-42DB-876B-12E503076356}" destId="{CC4250FC-62C6-4000-8591-221AEAA902BF}" srcOrd="1" destOrd="0" presId="urn:microsoft.com/office/officeart/2005/8/layout/pList2"/>
    <dgm:cxn modelId="{85F2C03B-D003-448B-8362-95628FDCCB8B}" type="presParOf" srcId="{CC4250FC-62C6-4000-8591-221AEAA902BF}" destId="{8C8CADB6-9713-4088-8C31-903141809466}" srcOrd="0" destOrd="0" presId="urn:microsoft.com/office/officeart/2005/8/layout/pList2"/>
    <dgm:cxn modelId="{26BE115C-2E50-446E-9E3E-DB0B87DE0959}" type="presParOf" srcId="{8C8CADB6-9713-4088-8C31-903141809466}" destId="{14D841AA-9F40-4009-86F8-B4EA46A93DB2}" srcOrd="0" destOrd="0" presId="urn:microsoft.com/office/officeart/2005/8/layout/pList2"/>
    <dgm:cxn modelId="{F77A4697-3492-479C-802D-67F70315BB07}" type="presParOf" srcId="{8C8CADB6-9713-4088-8C31-903141809466}" destId="{D6B54167-6F45-4B51-9D22-3791A2FB5B19}" srcOrd="1" destOrd="0" presId="urn:microsoft.com/office/officeart/2005/8/layout/pList2"/>
    <dgm:cxn modelId="{4BA487C0-4763-4AE1-8962-4F29FEAA2629}" type="presParOf" srcId="{8C8CADB6-9713-4088-8C31-903141809466}" destId="{FDBCDB9A-50E8-4836-BB0D-F6D80134F510}" srcOrd="2" destOrd="0" presId="urn:microsoft.com/office/officeart/2005/8/layout/pList2"/>
    <dgm:cxn modelId="{1844ED95-7B34-4463-B819-C58A233408D4}" type="presParOf" srcId="{CC4250FC-62C6-4000-8591-221AEAA902BF}" destId="{FA778685-9CF4-4736-B63C-CD8E1893A301}" srcOrd="1" destOrd="0" presId="urn:microsoft.com/office/officeart/2005/8/layout/pList2"/>
    <dgm:cxn modelId="{F7F37B4E-2A59-4AEC-9222-2BBE5DB68AC0}" type="presParOf" srcId="{CC4250FC-62C6-4000-8591-221AEAA902BF}" destId="{FFCC9309-CD53-4729-9A69-901507F7CD80}" srcOrd="2" destOrd="0" presId="urn:microsoft.com/office/officeart/2005/8/layout/pList2"/>
    <dgm:cxn modelId="{49B3BC7B-574A-4512-BCAC-25FDF5F0FDAF}" type="presParOf" srcId="{FFCC9309-CD53-4729-9A69-901507F7CD80}" destId="{922C7001-9F88-4F01-A8F5-6C979BD5F7D8}" srcOrd="0" destOrd="0" presId="urn:microsoft.com/office/officeart/2005/8/layout/pList2"/>
    <dgm:cxn modelId="{7FA3F945-928C-4493-924B-C92C2066342F}" type="presParOf" srcId="{FFCC9309-CD53-4729-9A69-901507F7CD80}" destId="{43B15ED9-5A85-425D-B0CA-DC77F4456DE4}" srcOrd="1" destOrd="0" presId="urn:microsoft.com/office/officeart/2005/8/layout/pList2"/>
    <dgm:cxn modelId="{EA2D7A0A-0987-4959-A655-F476A3803391}" type="presParOf" srcId="{FFCC9309-CD53-4729-9A69-901507F7CD80}" destId="{134AAE0F-E4A4-4CEF-AED6-D517E4317852}" srcOrd="2" destOrd="0" presId="urn:microsoft.com/office/officeart/2005/8/layout/pList2"/>
    <dgm:cxn modelId="{76318FA7-F25B-4A02-94D3-B8231E00FB9C}" type="presParOf" srcId="{CC4250FC-62C6-4000-8591-221AEAA902BF}" destId="{A238456B-E129-4E89-ABE6-F53584EF1A87}" srcOrd="3" destOrd="0" presId="urn:microsoft.com/office/officeart/2005/8/layout/pList2"/>
    <dgm:cxn modelId="{A05D14B6-B3CE-49F8-BE41-AF8F5C719A9D}" type="presParOf" srcId="{CC4250FC-62C6-4000-8591-221AEAA902BF}" destId="{7C7DF7D7-64F9-4953-BD45-3B73F8FAAFA2}" srcOrd="4" destOrd="0" presId="urn:microsoft.com/office/officeart/2005/8/layout/pList2"/>
    <dgm:cxn modelId="{D7E9596C-2B7B-4E5C-A2A9-A22C9BEC1037}" type="presParOf" srcId="{7C7DF7D7-64F9-4953-BD45-3B73F8FAAFA2}" destId="{D16F0C01-7824-4AED-8669-42660F537867}" srcOrd="0" destOrd="0" presId="urn:microsoft.com/office/officeart/2005/8/layout/pList2"/>
    <dgm:cxn modelId="{F0E1A4FD-0731-4C3C-ADC9-5C3CA2F7F731}" type="presParOf" srcId="{7C7DF7D7-64F9-4953-BD45-3B73F8FAAFA2}" destId="{E92B2E77-7444-4F4D-ABDF-0810AA6233B9}" srcOrd="1" destOrd="0" presId="urn:microsoft.com/office/officeart/2005/8/layout/pList2"/>
    <dgm:cxn modelId="{491C587B-0037-4C98-8437-94842B8E5467}" type="presParOf" srcId="{7C7DF7D7-64F9-4953-BD45-3B73F8FAAFA2}" destId="{D2544FB2-93D2-41E4-A25E-4B106571DBF8}" srcOrd="2" destOrd="0" presId="urn:microsoft.com/office/officeart/2005/8/layout/pList2"/>
    <dgm:cxn modelId="{BEA0BF55-C09B-4E31-9EDF-30AC78BB69E1}" type="presParOf" srcId="{CC4250FC-62C6-4000-8591-221AEAA902BF}" destId="{4313DE7C-DC05-4643-BA3C-1D2A8F052F0A}" srcOrd="5" destOrd="0" presId="urn:microsoft.com/office/officeart/2005/8/layout/pList2"/>
    <dgm:cxn modelId="{BB191828-FB3A-44BF-9A92-FB7FC47BBA96}" type="presParOf" srcId="{CC4250FC-62C6-4000-8591-221AEAA902BF}" destId="{2F5742DE-8A40-4F60-80E9-FC961E2A3A7B}" srcOrd="6" destOrd="0" presId="urn:microsoft.com/office/officeart/2005/8/layout/pList2"/>
    <dgm:cxn modelId="{4ECD083C-8E25-4B34-B15D-6E0C79F447C8}" type="presParOf" srcId="{2F5742DE-8A40-4F60-80E9-FC961E2A3A7B}" destId="{F8B9BD32-99D3-4E72-8DCA-079508745665}" srcOrd="0" destOrd="0" presId="urn:microsoft.com/office/officeart/2005/8/layout/pList2"/>
    <dgm:cxn modelId="{6CA0D4A3-741D-4020-8DC4-9298D0480893}" type="presParOf" srcId="{2F5742DE-8A40-4F60-80E9-FC961E2A3A7B}" destId="{7F841E80-DB5B-4BCB-9909-EFFA4671C46C}" srcOrd="1" destOrd="0" presId="urn:microsoft.com/office/officeart/2005/8/layout/pList2"/>
    <dgm:cxn modelId="{62C4A36E-B6D3-4EA2-8CAA-93320935521A}" type="presParOf" srcId="{2F5742DE-8A40-4F60-80E9-FC961E2A3A7B}" destId="{130D85CE-B64C-405F-9098-9652B1582239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A07697-B586-4E0B-B803-473CBC9F6200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PY"/>
        </a:p>
      </dgm:t>
    </dgm:pt>
    <dgm:pt modelId="{00CC58B9-6908-4E45-9B8D-AD85614ADD29}">
      <dgm:prSet phldrT="[Text]" custT="1"/>
      <dgm:spPr/>
      <dgm:t>
        <a:bodyPr/>
        <a:lstStyle/>
        <a:p>
          <a:r>
            <a:rPr lang="es-PY" sz="2400" b="0" dirty="0"/>
            <a:t>Estándar 302 de energía </a:t>
          </a:r>
        </a:p>
      </dgm:t>
    </dgm:pt>
    <dgm:pt modelId="{73EF00DB-BCB1-4905-9E21-C0A8F20C171E}" type="parTrans" cxnId="{C36A556E-6CD9-42BC-8E50-4D489D9220AB}">
      <dgm:prSet/>
      <dgm:spPr/>
      <dgm:t>
        <a:bodyPr/>
        <a:lstStyle/>
        <a:p>
          <a:endParaRPr lang="es-PY" sz="8000" b="0"/>
        </a:p>
      </dgm:t>
    </dgm:pt>
    <dgm:pt modelId="{06FB2A4F-5FA6-48DF-84CB-84D4FA59A9CF}" type="sibTrans" cxnId="{C36A556E-6CD9-42BC-8E50-4D489D9220AB}">
      <dgm:prSet/>
      <dgm:spPr/>
      <dgm:t>
        <a:bodyPr/>
        <a:lstStyle/>
        <a:p>
          <a:endParaRPr lang="es-PY" sz="8000" b="0"/>
        </a:p>
      </dgm:t>
    </dgm:pt>
    <dgm:pt modelId="{C2E49748-F060-4CBA-B44B-F7275276119A}">
      <dgm:prSet phldrT="[Text]" custT="1"/>
      <dgm:spPr/>
      <dgm:t>
        <a:bodyPr/>
        <a:lstStyle/>
        <a:p>
          <a:r>
            <a:rPr lang="es-PY" sz="2400" b="0" dirty="0"/>
            <a:t>Estándar 303 de agua y efluentes </a:t>
          </a:r>
        </a:p>
      </dgm:t>
    </dgm:pt>
    <dgm:pt modelId="{08773CE4-AE37-4586-87BA-A4EE8F3555E5}" type="parTrans" cxnId="{6989DFD2-39AF-4C96-8A1B-9FCAFE218A75}">
      <dgm:prSet/>
      <dgm:spPr/>
      <dgm:t>
        <a:bodyPr/>
        <a:lstStyle/>
        <a:p>
          <a:endParaRPr lang="es-PY" sz="8000" b="0"/>
        </a:p>
      </dgm:t>
    </dgm:pt>
    <dgm:pt modelId="{18B1DBE1-5501-4896-9105-23EBEA271DFE}" type="sibTrans" cxnId="{6989DFD2-39AF-4C96-8A1B-9FCAFE218A75}">
      <dgm:prSet/>
      <dgm:spPr/>
      <dgm:t>
        <a:bodyPr/>
        <a:lstStyle/>
        <a:p>
          <a:endParaRPr lang="es-PY" sz="8000" b="0"/>
        </a:p>
      </dgm:t>
    </dgm:pt>
    <dgm:pt modelId="{159789B4-A39F-4FBE-B5D9-A4970E31838B}">
      <dgm:prSet phldrT="[Text]" custT="1"/>
      <dgm:spPr/>
      <dgm:t>
        <a:bodyPr/>
        <a:lstStyle/>
        <a:p>
          <a:r>
            <a:rPr lang="es-PY" sz="2400" b="0" dirty="0"/>
            <a:t>Estándar GRI 305 de emisiones de GEI</a:t>
          </a:r>
        </a:p>
      </dgm:t>
    </dgm:pt>
    <dgm:pt modelId="{0C49C8DC-84C9-43A3-AD28-16D130AF72B1}" type="parTrans" cxnId="{2173C741-EB2F-49CD-8875-08EAA0791AB1}">
      <dgm:prSet/>
      <dgm:spPr/>
      <dgm:t>
        <a:bodyPr/>
        <a:lstStyle/>
        <a:p>
          <a:endParaRPr lang="es-PY" sz="8000" b="0"/>
        </a:p>
      </dgm:t>
    </dgm:pt>
    <dgm:pt modelId="{670CF834-1B7B-4F13-A749-019270F58625}" type="sibTrans" cxnId="{2173C741-EB2F-49CD-8875-08EAA0791AB1}">
      <dgm:prSet/>
      <dgm:spPr/>
      <dgm:t>
        <a:bodyPr/>
        <a:lstStyle/>
        <a:p>
          <a:endParaRPr lang="es-PY" sz="8000" b="0"/>
        </a:p>
      </dgm:t>
    </dgm:pt>
    <dgm:pt modelId="{68123FD4-C27E-4F37-B847-7BF7D6E81AC8}" type="pres">
      <dgm:prSet presAssocID="{83A07697-B586-4E0B-B803-473CBC9F620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Y"/>
        </a:p>
      </dgm:t>
    </dgm:pt>
    <dgm:pt modelId="{C050B102-7009-453E-B147-FC3C13128170}" type="pres">
      <dgm:prSet presAssocID="{00CC58B9-6908-4E45-9B8D-AD85614ADD29}" presName="parentLin" presStyleCnt="0"/>
      <dgm:spPr/>
    </dgm:pt>
    <dgm:pt modelId="{B97F55EC-0549-4A63-9A72-DCD982A1B3D2}" type="pres">
      <dgm:prSet presAssocID="{00CC58B9-6908-4E45-9B8D-AD85614ADD29}" presName="parentLeftMargin" presStyleLbl="node1" presStyleIdx="0" presStyleCnt="3"/>
      <dgm:spPr/>
      <dgm:t>
        <a:bodyPr/>
        <a:lstStyle/>
        <a:p>
          <a:endParaRPr lang="es-PY"/>
        </a:p>
      </dgm:t>
    </dgm:pt>
    <dgm:pt modelId="{69DF6A09-B012-4D1B-8888-899BBD0ED982}" type="pres">
      <dgm:prSet presAssocID="{00CC58B9-6908-4E45-9B8D-AD85614ADD2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01A288C4-614B-44E5-A40B-14387A993442}" type="pres">
      <dgm:prSet presAssocID="{00CC58B9-6908-4E45-9B8D-AD85614ADD29}" presName="negativeSpace" presStyleCnt="0"/>
      <dgm:spPr/>
    </dgm:pt>
    <dgm:pt modelId="{AA5F5AC9-2F9C-4819-ABDA-B7486D63C834}" type="pres">
      <dgm:prSet presAssocID="{00CC58B9-6908-4E45-9B8D-AD85614ADD29}" presName="childText" presStyleLbl="conFgAcc1" presStyleIdx="0" presStyleCnt="3">
        <dgm:presLayoutVars>
          <dgm:bulletEnabled val="1"/>
        </dgm:presLayoutVars>
      </dgm:prSet>
      <dgm:spPr/>
    </dgm:pt>
    <dgm:pt modelId="{E6EB2660-C9EA-414E-9285-FF1DF8D8051D}" type="pres">
      <dgm:prSet presAssocID="{06FB2A4F-5FA6-48DF-84CB-84D4FA59A9CF}" presName="spaceBetweenRectangles" presStyleCnt="0"/>
      <dgm:spPr/>
    </dgm:pt>
    <dgm:pt modelId="{37E12DA3-B200-422D-B7C6-75058799595F}" type="pres">
      <dgm:prSet presAssocID="{C2E49748-F060-4CBA-B44B-F7275276119A}" presName="parentLin" presStyleCnt="0"/>
      <dgm:spPr/>
    </dgm:pt>
    <dgm:pt modelId="{C714FAE2-6703-446E-96A7-2C813A34C333}" type="pres">
      <dgm:prSet presAssocID="{C2E49748-F060-4CBA-B44B-F7275276119A}" presName="parentLeftMargin" presStyleLbl="node1" presStyleIdx="0" presStyleCnt="3"/>
      <dgm:spPr/>
      <dgm:t>
        <a:bodyPr/>
        <a:lstStyle/>
        <a:p>
          <a:endParaRPr lang="es-PY"/>
        </a:p>
      </dgm:t>
    </dgm:pt>
    <dgm:pt modelId="{D9929995-05F1-426F-A3E4-825DF14D5E35}" type="pres">
      <dgm:prSet presAssocID="{C2E49748-F060-4CBA-B44B-F7275276119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844CB2FB-4F00-4204-95E5-94E0C600C931}" type="pres">
      <dgm:prSet presAssocID="{C2E49748-F060-4CBA-B44B-F7275276119A}" presName="negativeSpace" presStyleCnt="0"/>
      <dgm:spPr/>
    </dgm:pt>
    <dgm:pt modelId="{529E72AB-82DA-4DC6-8410-254207000F6C}" type="pres">
      <dgm:prSet presAssocID="{C2E49748-F060-4CBA-B44B-F7275276119A}" presName="childText" presStyleLbl="conFgAcc1" presStyleIdx="1" presStyleCnt="3">
        <dgm:presLayoutVars>
          <dgm:bulletEnabled val="1"/>
        </dgm:presLayoutVars>
      </dgm:prSet>
      <dgm:spPr/>
    </dgm:pt>
    <dgm:pt modelId="{2227518D-41A3-4BC5-AE39-708F6AE5D505}" type="pres">
      <dgm:prSet presAssocID="{18B1DBE1-5501-4896-9105-23EBEA271DFE}" presName="spaceBetweenRectangles" presStyleCnt="0"/>
      <dgm:spPr/>
    </dgm:pt>
    <dgm:pt modelId="{FF3CB4EC-2C43-4323-9E7F-3D46D00946E1}" type="pres">
      <dgm:prSet presAssocID="{159789B4-A39F-4FBE-B5D9-A4970E31838B}" presName="parentLin" presStyleCnt="0"/>
      <dgm:spPr/>
    </dgm:pt>
    <dgm:pt modelId="{A0FE7F87-793A-43D3-9FA8-2DC9397CAAEF}" type="pres">
      <dgm:prSet presAssocID="{159789B4-A39F-4FBE-B5D9-A4970E31838B}" presName="parentLeftMargin" presStyleLbl="node1" presStyleIdx="1" presStyleCnt="3"/>
      <dgm:spPr/>
      <dgm:t>
        <a:bodyPr/>
        <a:lstStyle/>
        <a:p>
          <a:endParaRPr lang="es-PY"/>
        </a:p>
      </dgm:t>
    </dgm:pt>
    <dgm:pt modelId="{29E58B80-164F-4FBA-AAB4-6BBAC8C03EAB}" type="pres">
      <dgm:prSet presAssocID="{159789B4-A39F-4FBE-B5D9-A4970E31838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65D7EF47-87A8-4C33-8F41-F7E0D242AA2A}" type="pres">
      <dgm:prSet presAssocID="{159789B4-A39F-4FBE-B5D9-A4970E31838B}" presName="negativeSpace" presStyleCnt="0"/>
      <dgm:spPr/>
    </dgm:pt>
    <dgm:pt modelId="{025589C0-7241-47FC-A251-041B13414B28}" type="pres">
      <dgm:prSet presAssocID="{159789B4-A39F-4FBE-B5D9-A4970E31838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6B6CA3F-5E10-4621-A390-6CB58138756C}" type="presOf" srcId="{00CC58B9-6908-4E45-9B8D-AD85614ADD29}" destId="{69DF6A09-B012-4D1B-8888-899BBD0ED982}" srcOrd="1" destOrd="0" presId="urn:microsoft.com/office/officeart/2005/8/layout/list1"/>
    <dgm:cxn modelId="{C36A556E-6CD9-42BC-8E50-4D489D9220AB}" srcId="{83A07697-B586-4E0B-B803-473CBC9F6200}" destId="{00CC58B9-6908-4E45-9B8D-AD85614ADD29}" srcOrd="0" destOrd="0" parTransId="{73EF00DB-BCB1-4905-9E21-C0A8F20C171E}" sibTransId="{06FB2A4F-5FA6-48DF-84CB-84D4FA59A9CF}"/>
    <dgm:cxn modelId="{9EAF76AA-B43B-4BB9-B93C-56102BBBE42C}" type="presOf" srcId="{C2E49748-F060-4CBA-B44B-F7275276119A}" destId="{D9929995-05F1-426F-A3E4-825DF14D5E35}" srcOrd="1" destOrd="0" presId="urn:microsoft.com/office/officeart/2005/8/layout/list1"/>
    <dgm:cxn modelId="{0AF4AA14-6F69-47CF-BC71-80B97366DB6C}" type="presOf" srcId="{00CC58B9-6908-4E45-9B8D-AD85614ADD29}" destId="{B97F55EC-0549-4A63-9A72-DCD982A1B3D2}" srcOrd="0" destOrd="0" presId="urn:microsoft.com/office/officeart/2005/8/layout/list1"/>
    <dgm:cxn modelId="{CA548715-F58F-4B15-95D7-F9D1BD72B5E0}" type="presOf" srcId="{83A07697-B586-4E0B-B803-473CBC9F6200}" destId="{68123FD4-C27E-4F37-B847-7BF7D6E81AC8}" srcOrd="0" destOrd="0" presId="urn:microsoft.com/office/officeart/2005/8/layout/list1"/>
    <dgm:cxn modelId="{28833941-7925-4751-83C7-3F8BC8DD30B3}" type="presOf" srcId="{C2E49748-F060-4CBA-B44B-F7275276119A}" destId="{C714FAE2-6703-446E-96A7-2C813A34C333}" srcOrd="0" destOrd="0" presId="urn:microsoft.com/office/officeart/2005/8/layout/list1"/>
    <dgm:cxn modelId="{90E68D9C-489B-4CAD-9086-5F49B79B033E}" type="presOf" srcId="{159789B4-A39F-4FBE-B5D9-A4970E31838B}" destId="{A0FE7F87-793A-43D3-9FA8-2DC9397CAAEF}" srcOrd="0" destOrd="0" presId="urn:microsoft.com/office/officeart/2005/8/layout/list1"/>
    <dgm:cxn modelId="{6989DFD2-39AF-4C96-8A1B-9FCAFE218A75}" srcId="{83A07697-B586-4E0B-B803-473CBC9F6200}" destId="{C2E49748-F060-4CBA-B44B-F7275276119A}" srcOrd="1" destOrd="0" parTransId="{08773CE4-AE37-4586-87BA-A4EE8F3555E5}" sibTransId="{18B1DBE1-5501-4896-9105-23EBEA271DFE}"/>
    <dgm:cxn modelId="{8EE68327-DEDA-4CFE-B5EE-914CC97950D1}" type="presOf" srcId="{159789B4-A39F-4FBE-B5D9-A4970E31838B}" destId="{29E58B80-164F-4FBA-AAB4-6BBAC8C03EAB}" srcOrd="1" destOrd="0" presId="urn:microsoft.com/office/officeart/2005/8/layout/list1"/>
    <dgm:cxn modelId="{2173C741-EB2F-49CD-8875-08EAA0791AB1}" srcId="{83A07697-B586-4E0B-B803-473CBC9F6200}" destId="{159789B4-A39F-4FBE-B5D9-A4970E31838B}" srcOrd="2" destOrd="0" parTransId="{0C49C8DC-84C9-43A3-AD28-16D130AF72B1}" sibTransId="{670CF834-1B7B-4F13-A749-019270F58625}"/>
    <dgm:cxn modelId="{08BAE9CB-FEDF-4D38-9E84-9142B469190A}" type="presParOf" srcId="{68123FD4-C27E-4F37-B847-7BF7D6E81AC8}" destId="{C050B102-7009-453E-B147-FC3C13128170}" srcOrd="0" destOrd="0" presId="urn:microsoft.com/office/officeart/2005/8/layout/list1"/>
    <dgm:cxn modelId="{570E8EA4-6348-4069-B5FA-09041EE65F9E}" type="presParOf" srcId="{C050B102-7009-453E-B147-FC3C13128170}" destId="{B97F55EC-0549-4A63-9A72-DCD982A1B3D2}" srcOrd="0" destOrd="0" presId="urn:microsoft.com/office/officeart/2005/8/layout/list1"/>
    <dgm:cxn modelId="{C62955D2-21CC-4D16-A1A0-7C29F0104A1C}" type="presParOf" srcId="{C050B102-7009-453E-B147-FC3C13128170}" destId="{69DF6A09-B012-4D1B-8888-899BBD0ED982}" srcOrd="1" destOrd="0" presId="urn:microsoft.com/office/officeart/2005/8/layout/list1"/>
    <dgm:cxn modelId="{CAB1DDA8-342A-4E1B-8701-6AD4E67543CE}" type="presParOf" srcId="{68123FD4-C27E-4F37-B847-7BF7D6E81AC8}" destId="{01A288C4-614B-44E5-A40B-14387A993442}" srcOrd="1" destOrd="0" presId="urn:microsoft.com/office/officeart/2005/8/layout/list1"/>
    <dgm:cxn modelId="{EAA3CBC0-E54B-4AF5-BBCA-A4107E50668D}" type="presParOf" srcId="{68123FD4-C27E-4F37-B847-7BF7D6E81AC8}" destId="{AA5F5AC9-2F9C-4819-ABDA-B7486D63C834}" srcOrd="2" destOrd="0" presId="urn:microsoft.com/office/officeart/2005/8/layout/list1"/>
    <dgm:cxn modelId="{293FF000-9840-4E47-8884-689EA1C4AC6C}" type="presParOf" srcId="{68123FD4-C27E-4F37-B847-7BF7D6E81AC8}" destId="{E6EB2660-C9EA-414E-9285-FF1DF8D8051D}" srcOrd="3" destOrd="0" presId="urn:microsoft.com/office/officeart/2005/8/layout/list1"/>
    <dgm:cxn modelId="{167748CE-106D-4278-86A2-DE560249F9A4}" type="presParOf" srcId="{68123FD4-C27E-4F37-B847-7BF7D6E81AC8}" destId="{37E12DA3-B200-422D-B7C6-75058799595F}" srcOrd="4" destOrd="0" presId="urn:microsoft.com/office/officeart/2005/8/layout/list1"/>
    <dgm:cxn modelId="{6BBC51AC-4930-45D5-83CB-2E3D449474E1}" type="presParOf" srcId="{37E12DA3-B200-422D-B7C6-75058799595F}" destId="{C714FAE2-6703-446E-96A7-2C813A34C333}" srcOrd="0" destOrd="0" presId="urn:microsoft.com/office/officeart/2005/8/layout/list1"/>
    <dgm:cxn modelId="{FC6F5190-092F-4EB3-9FEF-3ED8145AA843}" type="presParOf" srcId="{37E12DA3-B200-422D-B7C6-75058799595F}" destId="{D9929995-05F1-426F-A3E4-825DF14D5E35}" srcOrd="1" destOrd="0" presId="urn:microsoft.com/office/officeart/2005/8/layout/list1"/>
    <dgm:cxn modelId="{D374C703-1792-48AB-95CB-E546375B4E45}" type="presParOf" srcId="{68123FD4-C27E-4F37-B847-7BF7D6E81AC8}" destId="{844CB2FB-4F00-4204-95E5-94E0C600C931}" srcOrd="5" destOrd="0" presId="urn:microsoft.com/office/officeart/2005/8/layout/list1"/>
    <dgm:cxn modelId="{07FB9326-D189-424F-A072-3A080CFE5DFC}" type="presParOf" srcId="{68123FD4-C27E-4F37-B847-7BF7D6E81AC8}" destId="{529E72AB-82DA-4DC6-8410-254207000F6C}" srcOrd="6" destOrd="0" presId="urn:microsoft.com/office/officeart/2005/8/layout/list1"/>
    <dgm:cxn modelId="{D365A18A-84A3-4F24-871B-9AE8B0166072}" type="presParOf" srcId="{68123FD4-C27E-4F37-B847-7BF7D6E81AC8}" destId="{2227518D-41A3-4BC5-AE39-708F6AE5D505}" srcOrd="7" destOrd="0" presId="urn:microsoft.com/office/officeart/2005/8/layout/list1"/>
    <dgm:cxn modelId="{D20E7CC8-E2FE-47B2-A46A-E33B1FE9C685}" type="presParOf" srcId="{68123FD4-C27E-4F37-B847-7BF7D6E81AC8}" destId="{FF3CB4EC-2C43-4323-9E7F-3D46D00946E1}" srcOrd="8" destOrd="0" presId="urn:microsoft.com/office/officeart/2005/8/layout/list1"/>
    <dgm:cxn modelId="{6ED1B341-8A47-484A-B5E3-A93090F1553B}" type="presParOf" srcId="{FF3CB4EC-2C43-4323-9E7F-3D46D00946E1}" destId="{A0FE7F87-793A-43D3-9FA8-2DC9397CAAEF}" srcOrd="0" destOrd="0" presId="urn:microsoft.com/office/officeart/2005/8/layout/list1"/>
    <dgm:cxn modelId="{A0257827-18CC-4951-93A1-3AE8F6BBD1BD}" type="presParOf" srcId="{FF3CB4EC-2C43-4323-9E7F-3D46D00946E1}" destId="{29E58B80-164F-4FBA-AAB4-6BBAC8C03EAB}" srcOrd="1" destOrd="0" presId="urn:microsoft.com/office/officeart/2005/8/layout/list1"/>
    <dgm:cxn modelId="{A97E201D-123C-4D72-984B-561F197DD8A5}" type="presParOf" srcId="{68123FD4-C27E-4F37-B847-7BF7D6E81AC8}" destId="{65D7EF47-87A8-4C33-8F41-F7E0D242AA2A}" srcOrd="9" destOrd="0" presId="urn:microsoft.com/office/officeart/2005/8/layout/list1"/>
    <dgm:cxn modelId="{FFF3D43B-CA9D-49AA-AA5A-6F1B7911FA96}" type="presParOf" srcId="{68123FD4-C27E-4F37-B847-7BF7D6E81AC8}" destId="{025589C0-7241-47FC-A251-041B13414B2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692019A-B989-4966-BFAE-B61BE378E9E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137B166-883F-495F-8627-053A28C7FF9D}">
      <dgm:prSet phldrT="[Text]"/>
      <dgm:spPr/>
      <dgm:t>
        <a:bodyPr/>
        <a:lstStyle/>
        <a:p>
          <a:r>
            <a:rPr lang="es-PY" dirty="0"/>
            <a:t>2021</a:t>
          </a:r>
        </a:p>
        <a:p>
          <a:r>
            <a:rPr lang="es-PY" dirty="0"/>
            <a:t>Reporte del año 2020</a:t>
          </a:r>
        </a:p>
      </dgm:t>
    </dgm:pt>
    <dgm:pt modelId="{043CC79B-06A1-43FA-AA3D-196BABC20E07}" type="parTrans" cxnId="{F15C49D7-EC2F-491D-9F48-74A8562C55B6}">
      <dgm:prSet/>
      <dgm:spPr/>
      <dgm:t>
        <a:bodyPr/>
        <a:lstStyle/>
        <a:p>
          <a:endParaRPr lang="es-PY"/>
        </a:p>
      </dgm:t>
    </dgm:pt>
    <dgm:pt modelId="{102297B7-0F5E-4B27-9639-DBE6AC6F1777}" type="sibTrans" cxnId="{F15C49D7-EC2F-491D-9F48-74A8562C55B6}">
      <dgm:prSet/>
      <dgm:spPr/>
      <dgm:t>
        <a:bodyPr/>
        <a:lstStyle/>
        <a:p>
          <a:endParaRPr lang="es-PY"/>
        </a:p>
      </dgm:t>
    </dgm:pt>
    <dgm:pt modelId="{F648F7A2-02EB-4309-97A4-6FD4064633E0}">
      <dgm:prSet phldrT="[Text]"/>
      <dgm:spPr/>
      <dgm:t>
        <a:bodyPr/>
        <a:lstStyle/>
        <a:p>
          <a:r>
            <a:rPr lang="es-PY" dirty="0"/>
            <a:t>2022</a:t>
          </a:r>
        </a:p>
        <a:p>
          <a:r>
            <a:rPr lang="es-PY" dirty="0"/>
            <a:t>Reporte del año 2021 </a:t>
          </a:r>
        </a:p>
      </dgm:t>
    </dgm:pt>
    <dgm:pt modelId="{828DF843-064C-4B60-84D5-2600442F52ED}" type="parTrans" cxnId="{3743AA90-D5F3-491E-89A3-35A6354019DC}">
      <dgm:prSet/>
      <dgm:spPr/>
      <dgm:t>
        <a:bodyPr/>
        <a:lstStyle/>
        <a:p>
          <a:endParaRPr lang="es-PY"/>
        </a:p>
      </dgm:t>
    </dgm:pt>
    <dgm:pt modelId="{39071449-F222-42C2-B96A-9C67190429DD}" type="sibTrans" cxnId="{3743AA90-D5F3-491E-89A3-35A6354019DC}">
      <dgm:prSet/>
      <dgm:spPr/>
      <dgm:t>
        <a:bodyPr/>
        <a:lstStyle/>
        <a:p>
          <a:endParaRPr lang="es-PY"/>
        </a:p>
      </dgm:t>
    </dgm:pt>
    <dgm:pt modelId="{41B832A8-4543-4BB8-80A0-B192D7A750B6}" type="pres">
      <dgm:prSet presAssocID="{A692019A-B989-4966-BFAE-B61BE378E9EF}" presName="Name0" presStyleCnt="0">
        <dgm:presLayoutVars>
          <dgm:dir/>
          <dgm:resizeHandles val="exact"/>
        </dgm:presLayoutVars>
      </dgm:prSet>
      <dgm:spPr/>
    </dgm:pt>
    <dgm:pt modelId="{901337BA-5152-4D0B-8F92-49F64193557B}" type="pres">
      <dgm:prSet presAssocID="{C137B166-883F-495F-8627-053A28C7FF9D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BE7B76FF-E226-42F4-96F9-D266F73E73A6}" type="pres">
      <dgm:prSet presAssocID="{102297B7-0F5E-4B27-9639-DBE6AC6F1777}" presName="sibTrans" presStyleLbl="sibTrans2D1" presStyleIdx="0" presStyleCnt="1"/>
      <dgm:spPr/>
      <dgm:t>
        <a:bodyPr/>
        <a:lstStyle/>
        <a:p>
          <a:endParaRPr lang="es-PY"/>
        </a:p>
      </dgm:t>
    </dgm:pt>
    <dgm:pt modelId="{9AE7A92F-C713-4CD0-B4C8-A64EC82E1642}" type="pres">
      <dgm:prSet presAssocID="{102297B7-0F5E-4B27-9639-DBE6AC6F1777}" presName="connectorText" presStyleLbl="sibTrans2D1" presStyleIdx="0" presStyleCnt="1"/>
      <dgm:spPr/>
      <dgm:t>
        <a:bodyPr/>
        <a:lstStyle/>
        <a:p>
          <a:endParaRPr lang="es-PY"/>
        </a:p>
      </dgm:t>
    </dgm:pt>
    <dgm:pt modelId="{5788E54C-0426-44B3-A22D-5C695999708A}" type="pres">
      <dgm:prSet presAssocID="{F648F7A2-02EB-4309-97A4-6FD4064633E0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</dgm:ptLst>
  <dgm:cxnLst>
    <dgm:cxn modelId="{09BF3D5E-8A49-48BF-AAA8-3A9AD2A51C23}" type="presOf" srcId="{F648F7A2-02EB-4309-97A4-6FD4064633E0}" destId="{5788E54C-0426-44B3-A22D-5C695999708A}" srcOrd="0" destOrd="0" presId="urn:microsoft.com/office/officeart/2005/8/layout/process1"/>
    <dgm:cxn modelId="{F15C49D7-EC2F-491D-9F48-74A8562C55B6}" srcId="{A692019A-B989-4966-BFAE-B61BE378E9EF}" destId="{C137B166-883F-495F-8627-053A28C7FF9D}" srcOrd="0" destOrd="0" parTransId="{043CC79B-06A1-43FA-AA3D-196BABC20E07}" sibTransId="{102297B7-0F5E-4B27-9639-DBE6AC6F1777}"/>
    <dgm:cxn modelId="{DD8455C8-6096-43B9-8725-990930E4390F}" type="presOf" srcId="{C137B166-883F-495F-8627-053A28C7FF9D}" destId="{901337BA-5152-4D0B-8F92-49F64193557B}" srcOrd="0" destOrd="0" presId="urn:microsoft.com/office/officeart/2005/8/layout/process1"/>
    <dgm:cxn modelId="{83B0CB0C-215D-4D3D-AB88-71059BA5564D}" type="presOf" srcId="{102297B7-0F5E-4B27-9639-DBE6AC6F1777}" destId="{BE7B76FF-E226-42F4-96F9-D266F73E73A6}" srcOrd="0" destOrd="0" presId="urn:microsoft.com/office/officeart/2005/8/layout/process1"/>
    <dgm:cxn modelId="{D6643660-3C2B-4ACA-8543-5B66EAB0A85A}" type="presOf" srcId="{102297B7-0F5E-4B27-9639-DBE6AC6F1777}" destId="{9AE7A92F-C713-4CD0-B4C8-A64EC82E1642}" srcOrd="1" destOrd="0" presId="urn:microsoft.com/office/officeart/2005/8/layout/process1"/>
    <dgm:cxn modelId="{3743AA90-D5F3-491E-89A3-35A6354019DC}" srcId="{A692019A-B989-4966-BFAE-B61BE378E9EF}" destId="{F648F7A2-02EB-4309-97A4-6FD4064633E0}" srcOrd="1" destOrd="0" parTransId="{828DF843-064C-4B60-84D5-2600442F52ED}" sibTransId="{39071449-F222-42C2-B96A-9C67190429DD}"/>
    <dgm:cxn modelId="{107F94BB-C2E5-4BFB-8C2E-B7FFEC20CD97}" type="presOf" srcId="{A692019A-B989-4966-BFAE-B61BE378E9EF}" destId="{41B832A8-4543-4BB8-80A0-B192D7A750B6}" srcOrd="0" destOrd="0" presId="urn:microsoft.com/office/officeart/2005/8/layout/process1"/>
    <dgm:cxn modelId="{0C1EC131-C775-46CF-A90B-84356E864C6F}" type="presParOf" srcId="{41B832A8-4543-4BB8-80A0-B192D7A750B6}" destId="{901337BA-5152-4D0B-8F92-49F64193557B}" srcOrd="0" destOrd="0" presId="urn:microsoft.com/office/officeart/2005/8/layout/process1"/>
    <dgm:cxn modelId="{E50EED9E-686C-479F-99F0-91380D1A6070}" type="presParOf" srcId="{41B832A8-4543-4BB8-80A0-B192D7A750B6}" destId="{BE7B76FF-E226-42F4-96F9-D266F73E73A6}" srcOrd="1" destOrd="0" presId="urn:microsoft.com/office/officeart/2005/8/layout/process1"/>
    <dgm:cxn modelId="{C5A5FA47-6E93-44B9-8CFD-2210B6157D43}" type="presParOf" srcId="{BE7B76FF-E226-42F4-96F9-D266F73E73A6}" destId="{9AE7A92F-C713-4CD0-B4C8-A64EC82E1642}" srcOrd="0" destOrd="0" presId="urn:microsoft.com/office/officeart/2005/8/layout/process1"/>
    <dgm:cxn modelId="{0D6EE911-5326-4EB9-9D9F-8AD4971EA162}" type="presParOf" srcId="{41B832A8-4543-4BB8-80A0-B192D7A750B6}" destId="{5788E54C-0426-44B3-A22D-5C695999708A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9E9D7D0-01D1-46ED-AFBF-C1E742A49703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Y"/>
        </a:p>
      </dgm:t>
    </dgm:pt>
    <dgm:pt modelId="{14A9B0BB-DFD7-47D7-9F8D-15410E8BD866}">
      <dgm:prSet phldrT="[Text]"/>
      <dgm:spPr/>
      <dgm:t>
        <a:bodyPr/>
        <a:lstStyle/>
        <a:p>
          <a:r>
            <a:rPr lang="es-PY" dirty="0"/>
            <a:t>Alcance 1</a:t>
          </a:r>
        </a:p>
      </dgm:t>
    </dgm:pt>
    <dgm:pt modelId="{115D959B-E272-4A54-929C-A81D00363313}" type="parTrans" cxnId="{892046AE-BA9F-4A4B-B159-B9EFDCEE72FD}">
      <dgm:prSet/>
      <dgm:spPr/>
      <dgm:t>
        <a:bodyPr/>
        <a:lstStyle/>
        <a:p>
          <a:endParaRPr lang="es-PY"/>
        </a:p>
      </dgm:t>
    </dgm:pt>
    <dgm:pt modelId="{EF0AEFB1-5594-4506-8BC9-4351A88BC870}" type="sibTrans" cxnId="{892046AE-BA9F-4A4B-B159-B9EFDCEE72FD}">
      <dgm:prSet/>
      <dgm:spPr/>
      <dgm:t>
        <a:bodyPr/>
        <a:lstStyle/>
        <a:p>
          <a:endParaRPr lang="es-PY"/>
        </a:p>
      </dgm:t>
    </dgm:pt>
    <dgm:pt modelId="{6F5629E6-1321-401C-99BA-8C8F49CA1904}">
      <dgm:prSet phldrT="[Text]"/>
      <dgm:spPr/>
      <dgm:t>
        <a:bodyPr/>
        <a:lstStyle/>
        <a:p>
          <a:r>
            <a:rPr lang="es-PY" dirty="0"/>
            <a:t>Emisión de GEI de uso de combustible fósil de los vehículos de propiedad de la empresa </a:t>
          </a:r>
        </a:p>
      </dgm:t>
    </dgm:pt>
    <dgm:pt modelId="{0F08B672-68B9-47A1-B937-7C2732C03CC5}" type="parTrans" cxnId="{F795D625-EC15-4CEB-9CEA-1E70D1B78887}">
      <dgm:prSet/>
      <dgm:spPr/>
      <dgm:t>
        <a:bodyPr/>
        <a:lstStyle/>
        <a:p>
          <a:endParaRPr lang="es-PY"/>
        </a:p>
      </dgm:t>
    </dgm:pt>
    <dgm:pt modelId="{7F6DD832-7926-4A38-B292-EDE6B105D3A0}" type="sibTrans" cxnId="{F795D625-EC15-4CEB-9CEA-1E70D1B78887}">
      <dgm:prSet/>
      <dgm:spPr/>
      <dgm:t>
        <a:bodyPr/>
        <a:lstStyle/>
        <a:p>
          <a:endParaRPr lang="es-PY"/>
        </a:p>
      </dgm:t>
    </dgm:pt>
    <dgm:pt modelId="{69A82209-BC04-4CD8-8F78-E81F9BE77CE2}">
      <dgm:prSet phldrT="[Text]"/>
      <dgm:spPr/>
      <dgm:t>
        <a:bodyPr/>
        <a:lstStyle/>
        <a:p>
          <a:r>
            <a:rPr lang="es-PY" dirty="0"/>
            <a:t>Alcance 2</a:t>
          </a:r>
        </a:p>
      </dgm:t>
    </dgm:pt>
    <dgm:pt modelId="{6518BB87-1FC5-4699-8A1F-2E230558879B}" type="parTrans" cxnId="{02BE9AC4-80D2-41F5-8AD6-8CAA0F9ECF19}">
      <dgm:prSet/>
      <dgm:spPr/>
      <dgm:t>
        <a:bodyPr/>
        <a:lstStyle/>
        <a:p>
          <a:endParaRPr lang="es-PY"/>
        </a:p>
      </dgm:t>
    </dgm:pt>
    <dgm:pt modelId="{4D62AF34-82A7-48D8-BA05-1C727BE6D2DD}" type="sibTrans" cxnId="{02BE9AC4-80D2-41F5-8AD6-8CAA0F9ECF19}">
      <dgm:prSet/>
      <dgm:spPr/>
      <dgm:t>
        <a:bodyPr/>
        <a:lstStyle/>
        <a:p>
          <a:endParaRPr lang="es-PY"/>
        </a:p>
      </dgm:t>
    </dgm:pt>
    <dgm:pt modelId="{94658A14-80D5-4AB1-B6A7-4BCD88D7DE0B}">
      <dgm:prSet phldrT="[Text]"/>
      <dgm:spPr/>
      <dgm:t>
        <a:bodyPr/>
        <a:lstStyle/>
        <a:p>
          <a:r>
            <a:rPr lang="es-PY" dirty="0"/>
            <a:t>Emisión de GEI del uso de electricidad</a:t>
          </a:r>
        </a:p>
      </dgm:t>
    </dgm:pt>
    <dgm:pt modelId="{BFBB1307-DAC5-46BF-BBF8-3E77DC05EDFE}" type="parTrans" cxnId="{9AE3EE18-6AA6-492D-B8FF-23850DE60DE8}">
      <dgm:prSet/>
      <dgm:spPr/>
      <dgm:t>
        <a:bodyPr/>
        <a:lstStyle/>
        <a:p>
          <a:endParaRPr lang="es-PY"/>
        </a:p>
      </dgm:t>
    </dgm:pt>
    <dgm:pt modelId="{F836D8C2-F0F2-4148-8EA6-6FC40DCF8571}" type="sibTrans" cxnId="{9AE3EE18-6AA6-492D-B8FF-23850DE60DE8}">
      <dgm:prSet/>
      <dgm:spPr/>
      <dgm:t>
        <a:bodyPr/>
        <a:lstStyle/>
        <a:p>
          <a:endParaRPr lang="es-PY"/>
        </a:p>
      </dgm:t>
    </dgm:pt>
    <dgm:pt modelId="{A4584909-90AA-45EE-8CBD-80978F1540B5}" type="pres">
      <dgm:prSet presAssocID="{39E9D7D0-01D1-46ED-AFBF-C1E742A4970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PY"/>
        </a:p>
      </dgm:t>
    </dgm:pt>
    <dgm:pt modelId="{193F552A-2994-46F3-92CF-12A6283DB910}" type="pres">
      <dgm:prSet presAssocID="{14A9B0BB-DFD7-47D7-9F8D-15410E8BD866}" presName="root" presStyleCnt="0"/>
      <dgm:spPr/>
    </dgm:pt>
    <dgm:pt modelId="{25D2EBF9-3645-4CA7-8000-9A76D673A3F0}" type="pres">
      <dgm:prSet presAssocID="{14A9B0BB-DFD7-47D7-9F8D-15410E8BD866}" presName="rootComposite" presStyleCnt="0"/>
      <dgm:spPr/>
    </dgm:pt>
    <dgm:pt modelId="{CC751299-146C-439F-84CE-9BE17567180D}" type="pres">
      <dgm:prSet presAssocID="{14A9B0BB-DFD7-47D7-9F8D-15410E8BD866}" presName="rootText" presStyleLbl="node1" presStyleIdx="0" presStyleCnt="2"/>
      <dgm:spPr/>
      <dgm:t>
        <a:bodyPr/>
        <a:lstStyle/>
        <a:p>
          <a:endParaRPr lang="es-PY"/>
        </a:p>
      </dgm:t>
    </dgm:pt>
    <dgm:pt modelId="{A162292A-709E-4DF7-BAA7-DD691B348445}" type="pres">
      <dgm:prSet presAssocID="{14A9B0BB-DFD7-47D7-9F8D-15410E8BD866}" presName="rootConnector" presStyleLbl="node1" presStyleIdx="0" presStyleCnt="2"/>
      <dgm:spPr/>
      <dgm:t>
        <a:bodyPr/>
        <a:lstStyle/>
        <a:p>
          <a:endParaRPr lang="es-PY"/>
        </a:p>
      </dgm:t>
    </dgm:pt>
    <dgm:pt modelId="{E91E22B3-02CA-4874-BBC6-38E192A6B3EE}" type="pres">
      <dgm:prSet presAssocID="{14A9B0BB-DFD7-47D7-9F8D-15410E8BD866}" presName="childShape" presStyleCnt="0"/>
      <dgm:spPr/>
    </dgm:pt>
    <dgm:pt modelId="{47707F4D-E89F-4FAE-BF41-A2846878DC31}" type="pres">
      <dgm:prSet presAssocID="{0F08B672-68B9-47A1-B937-7C2732C03CC5}" presName="Name13" presStyleLbl="parChTrans1D2" presStyleIdx="0" presStyleCnt="2"/>
      <dgm:spPr/>
      <dgm:t>
        <a:bodyPr/>
        <a:lstStyle/>
        <a:p>
          <a:endParaRPr lang="es-PY"/>
        </a:p>
      </dgm:t>
    </dgm:pt>
    <dgm:pt modelId="{B0B8734F-8A7F-4C8F-BFA9-1D5F3070BA69}" type="pres">
      <dgm:prSet presAssocID="{6F5629E6-1321-401C-99BA-8C8F49CA1904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06490851-0A0C-42F6-BC5D-82BB64AFF6DA}" type="pres">
      <dgm:prSet presAssocID="{69A82209-BC04-4CD8-8F78-E81F9BE77CE2}" presName="root" presStyleCnt="0"/>
      <dgm:spPr/>
    </dgm:pt>
    <dgm:pt modelId="{A8E6956E-D2EA-439F-B0FC-9954473DD611}" type="pres">
      <dgm:prSet presAssocID="{69A82209-BC04-4CD8-8F78-E81F9BE77CE2}" presName="rootComposite" presStyleCnt="0"/>
      <dgm:spPr/>
    </dgm:pt>
    <dgm:pt modelId="{56743929-958E-4FA7-B98A-BABAA67D753B}" type="pres">
      <dgm:prSet presAssocID="{69A82209-BC04-4CD8-8F78-E81F9BE77CE2}" presName="rootText" presStyleLbl="node1" presStyleIdx="1" presStyleCnt="2"/>
      <dgm:spPr/>
      <dgm:t>
        <a:bodyPr/>
        <a:lstStyle/>
        <a:p>
          <a:endParaRPr lang="es-PY"/>
        </a:p>
      </dgm:t>
    </dgm:pt>
    <dgm:pt modelId="{1FB0C0AD-1C1A-474D-B0D5-19D430F8B110}" type="pres">
      <dgm:prSet presAssocID="{69A82209-BC04-4CD8-8F78-E81F9BE77CE2}" presName="rootConnector" presStyleLbl="node1" presStyleIdx="1" presStyleCnt="2"/>
      <dgm:spPr/>
      <dgm:t>
        <a:bodyPr/>
        <a:lstStyle/>
        <a:p>
          <a:endParaRPr lang="es-PY"/>
        </a:p>
      </dgm:t>
    </dgm:pt>
    <dgm:pt modelId="{78AC224C-E9A1-435B-BB32-BF4A2BC62297}" type="pres">
      <dgm:prSet presAssocID="{69A82209-BC04-4CD8-8F78-E81F9BE77CE2}" presName="childShape" presStyleCnt="0"/>
      <dgm:spPr/>
    </dgm:pt>
    <dgm:pt modelId="{76973B44-0621-40C4-8450-07F45D3A4928}" type="pres">
      <dgm:prSet presAssocID="{BFBB1307-DAC5-46BF-BBF8-3E77DC05EDFE}" presName="Name13" presStyleLbl="parChTrans1D2" presStyleIdx="1" presStyleCnt="2"/>
      <dgm:spPr/>
      <dgm:t>
        <a:bodyPr/>
        <a:lstStyle/>
        <a:p>
          <a:endParaRPr lang="es-PY"/>
        </a:p>
      </dgm:t>
    </dgm:pt>
    <dgm:pt modelId="{C57D887B-A965-440A-B653-CFE040893FC3}" type="pres">
      <dgm:prSet presAssocID="{94658A14-80D5-4AB1-B6A7-4BCD88D7DE0B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</dgm:ptLst>
  <dgm:cxnLst>
    <dgm:cxn modelId="{D57B0ACB-00A3-4035-9DC4-FF8C8FF5A4FC}" type="presOf" srcId="{0F08B672-68B9-47A1-B937-7C2732C03CC5}" destId="{47707F4D-E89F-4FAE-BF41-A2846878DC31}" srcOrd="0" destOrd="0" presId="urn:microsoft.com/office/officeart/2005/8/layout/hierarchy3"/>
    <dgm:cxn modelId="{D4BCD4D6-917C-4BEE-A9A9-EAE3842857C8}" type="presOf" srcId="{94658A14-80D5-4AB1-B6A7-4BCD88D7DE0B}" destId="{C57D887B-A965-440A-B653-CFE040893FC3}" srcOrd="0" destOrd="0" presId="urn:microsoft.com/office/officeart/2005/8/layout/hierarchy3"/>
    <dgm:cxn modelId="{892046AE-BA9F-4A4B-B159-B9EFDCEE72FD}" srcId="{39E9D7D0-01D1-46ED-AFBF-C1E742A49703}" destId="{14A9B0BB-DFD7-47D7-9F8D-15410E8BD866}" srcOrd="0" destOrd="0" parTransId="{115D959B-E272-4A54-929C-A81D00363313}" sibTransId="{EF0AEFB1-5594-4506-8BC9-4351A88BC870}"/>
    <dgm:cxn modelId="{DFEFAD46-4BA2-4B22-9C4C-596EEA7B177A}" type="presOf" srcId="{39E9D7D0-01D1-46ED-AFBF-C1E742A49703}" destId="{A4584909-90AA-45EE-8CBD-80978F1540B5}" srcOrd="0" destOrd="0" presId="urn:microsoft.com/office/officeart/2005/8/layout/hierarchy3"/>
    <dgm:cxn modelId="{BF4B8A92-639A-4682-9BED-22E4F7CDE9E0}" type="presOf" srcId="{BFBB1307-DAC5-46BF-BBF8-3E77DC05EDFE}" destId="{76973B44-0621-40C4-8450-07F45D3A4928}" srcOrd="0" destOrd="0" presId="urn:microsoft.com/office/officeart/2005/8/layout/hierarchy3"/>
    <dgm:cxn modelId="{6CA896A7-6AB7-4B9F-84BD-B79CAB63B6F9}" type="presOf" srcId="{69A82209-BC04-4CD8-8F78-E81F9BE77CE2}" destId="{1FB0C0AD-1C1A-474D-B0D5-19D430F8B110}" srcOrd="1" destOrd="0" presId="urn:microsoft.com/office/officeart/2005/8/layout/hierarchy3"/>
    <dgm:cxn modelId="{0FDFB07A-7E51-4CCE-B6FD-1B935E0DBBF8}" type="presOf" srcId="{14A9B0BB-DFD7-47D7-9F8D-15410E8BD866}" destId="{A162292A-709E-4DF7-BAA7-DD691B348445}" srcOrd="1" destOrd="0" presId="urn:microsoft.com/office/officeart/2005/8/layout/hierarchy3"/>
    <dgm:cxn modelId="{02BE9AC4-80D2-41F5-8AD6-8CAA0F9ECF19}" srcId="{39E9D7D0-01D1-46ED-AFBF-C1E742A49703}" destId="{69A82209-BC04-4CD8-8F78-E81F9BE77CE2}" srcOrd="1" destOrd="0" parTransId="{6518BB87-1FC5-4699-8A1F-2E230558879B}" sibTransId="{4D62AF34-82A7-48D8-BA05-1C727BE6D2DD}"/>
    <dgm:cxn modelId="{FBB5454E-F4F1-48BB-BD09-6C34ABA8ECD0}" type="presOf" srcId="{14A9B0BB-DFD7-47D7-9F8D-15410E8BD866}" destId="{CC751299-146C-439F-84CE-9BE17567180D}" srcOrd="0" destOrd="0" presId="urn:microsoft.com/office/officeart/2005/8/layout/hierarchy3"/>
    <dgm:cxn modelId="{F795D625-EC15-4CEB-9CEA-1E70D1B78887}" srcId="{14A9B0BB-DFD7-47D7-9F8D-15410E8BD866}" destId="{6F5629E6-1321-401C-99BA-8C8F49CA1904}" srcOrd="0" destOrd="0" parTransId="{0F08B672-68B9-47A1-B937-7C2732C03CC5}" sibTransId="{7F6DD832-7926-4A38-B292-EDE6B105D3A0}"/>
    <dgm:cxn modelId="{CCD3D0D0-B54E-4EC8-9C22-024621160671}" type="presOf" srcId="{6F5629E6-1321-401C-99BA-8C8F49CA1904}" destId="{B0B8734F-8A7F-4C8F-BFA9-1D5F3070BA69}" srcOrd="0" destOrd="0" presId="urn:microsoft.com/office/officeart/2005/8/layout/hierarchy3"/>
    <dgm:cxn modelId="{F383B5E4-8E40-424A-9855-0BD7700968AD}" type="presOf" srcId="{69A82209-BC04-4CD8-8F78-E81F9BE77CE2}" destId="{56743929-958E-4FA7-B98A-BABAA67D753B}" srcOrd="0" destOrd="0" presId="urn:microsoft.com/office/officeart/2005/8/layout/hierarchy3"/>
    <dgm:cxn modelId="{9AE3EE18-6AA6-492D-B8FF-23850DE60DE8}" srcId="{69A82209-BC04-4CD8-8F78-E81F9BE77CE2}" destId="{94658A14-80D5-4AB1-B6A7-4BCD88D7DE0B}" srcOrd="0" destOrd="0" parTransId="{BFBB1307-DAC5-46BF-BBF8-3E77DC05EDFE}" sibTransId="{F836D8C2-F0F2-4148-8EA6-6FC40DCF8571}"/>
    <dgm:cxn modelId="{56443975-9D81-489F-A9DC-B32B572179CD}" type="presParOf" srcId="{A4584909-90AA-45EE-8CBD-80978F1540B5}" destId="{193F552A-2994-46F3-92CF-12A6283DB910}" srcOrd="0" destOrd="0" presId="urn:microsoft.com/office/officeart/2005/8/layout/hierarchy3"/>
    <dgm:cxn modelId="{4DA27C35-801C-4296-A401-0E25E657D640}" type="presParOf" srcId="{193F552A-2994-46F3-92CF-12A6283DB910}" destId="{25D2EBF9-3645-4CA7-8000-9A76D673A3F0}" srcOrd="0" destOrd="0" presId="urn:microsoft.com/office/officeart/2005/8/layout/hierarchy3"/>
    <dgm:cxn modelId="{4D958FC3-B9C0-4DB6-9A73-BF9C7E15C3B6}" type="presParOf" srcId="{25D2EBF9-3645-4CA7-8000-9A76D673A3F0}" destId="{CC751299-146C-439F-84CE-9BE17567180D}" srcOrd="0" destOrd="0" presId="urn:microsoft.com/office/officeart/2005/8/layout/hierarchy3"/>
    <dgm:cxn modelId="{93A1B568-FFF4-47B1-A4A9-F818A3B0F2AD}" type="presParOf" srcId="{25D2EBF9-3645-4CA7-8000-9A76D673A3F0}" destId="{A162292A-709E-4DF7-BAA7-DD691B348445}" srcOrd="1" destOrd="0" presId="urn:microsoft.com/office/officeart/2005/8/layout/hierarchy3"/>
    <dgm:cxn modelId="{0A7BEB40-B048-4097-951A-89AEB31C9A3A}" type="presParOf" srcId="{193F552A-2994-46F3-92CF-12A6283DB910}" destId="{E91E22B3-02CA-4874-BBC6-38E192A6B3EE}" srcOrd="1" destOrd="0" presId="urn:microsoft.com/office/officeart/2005/8/layout/hierarchy3"/>
    <dgm:cxn modelId="{D818D8D2-C940-45A5-8011-1843EE8F4F10}" type="presParOf" srcId="{E91E22B3-02CA-4874-BBC6-38E192A6B3EE}" destId="{47707F4D-E89F-4FAE-BF41-A2846878DC31}" srcOrd="0" destOrd="0" presId="urn:microsoft.com/office/officeart/2005/8/layout/hierarchy3"/>
    <dgm:cxn modelId="{22CB7043-8E63-43EC-BBEB-5C9551F8922A}" type="presParOf" srcId="{E91E22B3-02CA-4874-BBC6-38E192A6B3EE}" destId="{B0B8734F-8A7F-4C8F-BFA9-1D5F3070BA69}" srcOrd="1" destOrd="0" presId="urn:microsoft.com/office/officeart/2005/8/layout/hierarchy3"/>
    <dgm:cxn modelId="{3ECC6CB4-B544-4EF3-964F-DC228B4FAB34}" type="presParOf" srcId="{A4584909-90AA-45EE-8CBD-80978F1540B5}" destId="{06490851-0A0C-42F6-BC5D-82BB64AFF6DA}" srcOrd="1" destOrd="0" presId="urn:microsoft.com/office/officeart/2005/8/layout/hierarchy3"/>
    <dgm:cxn modelId="{10573953-C52F-4BCF-9B62-CF7EB8ECBE36}" type="presParOf" srcId="{06490851-0A0C-42F6-BC5D-82BB64AFF6DA}" destId="{A8E6956E-D2EA-439F-B0FC-9954473DD611}" srcOrd="0" destOrd="0" presId="urn:microsoft.com/office/officeart/2005/8/layout/hierarchy3"/>
    <dgm:cxn modelId="{A5AD339B-CE1D-468F-923B-E7CA8D1681BD}" type="presParOf" srcId="{A8E6956E-D2EA-439F-B0FC-9954473DD611}" destId="{56743929-958E-4FA7-B98A-BABAA67D753B}" srcOrd="0" destOrd="0" presId="urn:microsoft.com/office/officeart/2005/8/layout/hierarchy3"/>
    <dgm:cxn modelId="{1F554F3B-1A45-4DD7-9E82-B5B8E609C501}" type="presParOf" srcId="{A8E6956E-D2EA-439F-B0FC-9954473DD611}" destId="{1FB0C0AD-1C1A-474D-B0D5-19D430F8B110}" srcOrd="1" destOrd="0" presId="urn:microsoft.com/office/officeart/2005/8/layout/hierarchy3"/>
    <dgm:cxn modelId="{A1B3FBEF-7A49-492B-8FA3-571A885B0AD3}" type="presParOf" srcId="{06490851-0A0C-42F6-BC5D-82BB64AFF6DA}" destId="{78AC224C-E9A1-435B-BB32-BF4A2BC62297}" srcOrd="1" destOrd="0" presId="urn:microsoft.com/office/officeart/2005/8/layout/hierarchy3"/>
    <dgm:cxn modelId="{F01A0538-1711-4E95-879C-BC4BFC216788}" type="presParOf" srcId="{78AC224C-E9A1-435B-BB32-BF4A2BC62297}" destId="{76973B44-0621-40C4-8450-07F45D3A4928}" srcOrd="0" destOrd="0" presId="urn:microsoft.com/office/officeart/2005/8/layout/hierarchy3"/>
    <dgm:cxn modelId="{4DB0AC17-919B-4CEE-8124-E649C817CFA7}" type="presParOf" srcId="{78AC224C-E9A1-435B-BB32-BF4A2BC62297}" destId="{C57D887B-A965-440A-B653-CFE040893FC3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1A6662E-FAF4-44BC-88B5-85A7CBFB6D30}" type="datetime1">
              <a:rPr lang="en-US" smtClean="0"/>
              <a:pPr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73B850FF-6169-4056-8077-06FFA93A536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159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10/24/2022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74925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70155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25255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42304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10/24/2022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32277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10/24/2022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20608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7312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386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07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65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712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10/24/2022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1CFF-90C9-47B3-9DA1-F2BF8D839F7E}" type="datetime1">
              <a:rPr lang="en-US" smtClean="0"/>
              <a:t>10/24/2022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743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10/24/2022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81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53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863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7E0CF6C-748E-4B7A-BC8B-3011EF78ED13}" type="datetime1">
              <a:rPr lang="en-US" smtClean="0"/>
              <a:pPr/>
              <a:t>10/24/2022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73B850FF-6169-4056-8077-06FFA93A536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503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image" Target="../media/image18.jpeg"/><Relationship Id="rId12" Type="http://schemas.openxmlformats.org/officeDocument/2006/relationships/diagramQuickStyle" Target="../diagrams/quickStyle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diagramLayout" Target="../diagrams/layout1.xml"/><Relationship Id="rId5" Type="http://schemas.openxmlformats.org/officeDocument/2006/relationships/image" Target="../media/image16.jpeg"/><Relationship Id="rId10" Type="http://schemas.openxmlformats.org/officeDocument/2006/relationships/diagramData" Target="../diagrams/data1.xml"/><Relationship Id="rId4" Type="http://schemas.openxmlformats.org/officeDocument/2006/relationships/image" Target="../media/image15.jpeg"/><Relationship Id="rId9" Type="http://schemas.openxmlformats.org/officeDocument/2006/relationships/image" Target="../media/image20.jpeg"/><Relationship Id="rId14" Type="http://schemas.microsoft.com/office/2007/relationships/diagramDrawing" Target="../diagrams/drawing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f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0.sv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12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1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llustration of people on a blockchain">
            <a:extLst>
              <a:ext uri="{FF2B5EF4-FFF2-40B4-BE49-F238E27FC236}">
                <a16:creationId xmlns="" xmlns:a16="http://schemas.microsoft.com/office/drawing/2014/main" id="{7E8882FD-059F-07D0-AA0F-978A554C16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10392" b="1043"/>
          <a:stretch/>
        </p:blipFill>
        <p:spPr>
          <a:xfrm>
            <a:off x="20" y="10"/>
            <a:ext cx="12191980" cy="68566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D8BBBC-B944-C424-6906-DECC9A1F4F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5752" y="2413636"/>
            <a:ext cx="9163929" cy="3163864"/>
          </a:xfrm>
        </p:spPr>
        <p:txBody>
          <a:bodyPr>
            <a:normAutofit/>
          </a:bodyPr>
          <a:lstStyle/>
          <a:p>
            <a:pPr algn="l"/>
            <a:r>
              <a:rPr lang="es-PY" sz="5200">
                <a:solidFill>
                  <a:srgbClr val="FFFFFF"/>
                </a:solidFill>
              </a:rPr>
              <a:t>Master Soft Paraguay SRL</a:t>
            </a:r>
            <a:endParaRPr lang="es-PY" sz="52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C7C0A24-02E5-8DD6-6069-C963840D7F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752" y="5578876"/>
            <a:ext cx="7583133" cy="1279124"/>
          </a:xfrm>
        </p:spPr>
        <p:txBody>
          <a:bodyPr>
            <a:normAutofit/>
          </a:bodyPr>
          <a:lstStyle/>
          <a:p>
            <a:pPr algn="l"/>
            <a:r>
              <a:rPr lang="es-PY" sz="2200" dirty="0">
                <a:solidFill>
                  <a:srgbClr val="FFFFFF"/>
                </a:solidFill>
              </a:rPr>
              <a:t>Día de la Acción climática - 2022</a:t>
            </a:r>
          </a:p>
        </p:txBody>
      </p:sp>
    </p:spTree>
    <p:extLst>
      <p:ext uri="{BB962C8B-B14F-4D97-AF65-F5344CB8AC3E}">
        <p14:creationId xmlns:p14="http://schemas.microsoft.com/office/powerpoint/2010/main" val="1706132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hueMod val="104000"/>
                <a:satMod val="128000"/>
                <a:lumMod val="104000"/>
              </a:schemeClr>
            </a:gs>
            <a:gs pos="100000">
              <a:schemeClr val="bg2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B3EF4D6-026A-4D52-B916-967329EE3FF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="" xmlns:a16="http://schemas.microsoft.com/office/drawing/2014/main" id="{4DB4846F-6AA5-4DB3-9581-D95F22BD566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">
          <a:xfrm rot="21010068">
            <a:off x="8490951" y="1797517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D54EC22E-2292-4292-A80B-E81DF64BFB2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780041"/>
            <a:ext cx="12192000" cy="5077959"/>
          </a:xfrm>
          <a:custGeom>
            <a:avLst/>
            <a:gdLst>
              <a:gd name="connsiteX0" fmla="*/ 12192000 w 12192000"/>
              <a:gd name="connsiteY0" fmla="*/ 0 h 5077959"/>
              <a:gd name="connsiteX1" fmla="*/ 12192000 w 12192000"/>
              <a:gd name="connsiteY1" fmla="*/ 1972152 h 5077959"/>
              <a:gd name="connsiteX2" fmla="*/ 12192000 w 12192000"/>
              <a:gd name="connsiteY2" fmla="*/ 2361342 h 5077959"/>
              <a:gd name="connsiteX3" fmla="*/ 12192000 w 12192000"/>
              <a:gd name="connsiteY3" fmla="*/ 5077959 h 5077959"/>
              <a:gd name="connsiteX4" fmla="*/ 0 w 12192000"/>
              <a:gd name="connsiteY4" fmla="*/ 5077959 h 5077959"/>
              <a:gd name="connsiteX5" fmla="*/ 0 w 12192000"/>
              <a:gd name="connsiteY5" fmla="*/ 2361342 h 5077959"/>
              <a:gd name="connsiteX6" fmla="*/ 0 w 12192000"/>
              <a:gd name="connsiteY6" fmla="*/ 1972152 h 5077959"/>
              <a:gd name="connsiteX7" fmla="*/ 0 w 12192000"/>
              <a:gd name="connsiteY7" fmla="*/ 12515 h 5077959"/>
              <a:gd name="connsiteX8" fmla="*/ 108623 w 12192000"/>
              <a:gd name="connsiteY8" fmla="*/ 29540 h 5077959"/>
              <a:gd name="connsiteX9" fmla="*/ 300195 w 12192000"/>
              <a:gd name="connsiteY9" fmla="*/ 56163 h 5077959"/>
              <a:gd name="connsiteX10" fmla="*/ 527528 w 12192000"/>
              <a:gd name="connsiteY10" fmla="*/ 88041 h 5077959"/>
              <a:gd name="connsiteX11" fmla="*/ 779127 w 12192000"/>
              <a:gd name="connsiteY11" fmla="*/ 121671 h 5077959"/>
              <a:gd name="connsiteX12" fmla="*/ 1062654 w 12192000"/>
              <a:gd name="connsiteY12" fmla="*/ 157052 h 5077959"/>
              <a:gd name="connsiteX13" fmla="*/ 1371726 w 12192000"/>
              <a:gd name="connsiteY13" fmla="*/ 194535 h 5077959"/>
              <a:gd name="connsiteX14" fmla="*/ 1707616 w 12192000"/>
              <a:gd name="connsiteY14" fmla="*/ 232018 h 5077959"/>
              <a:gd name="connsiteX15" fmla="*/ 2065219 w 12192000"/>
              <a:gd name="connsiteY15" fmla="*/ 270201 h 5077959"/>
              <a:gd name="connsiteX16" fmla="*/ 2450918 w 12192000"/>
              <a:gd name="connsiteY16" fmla="*/ 305583 h 5077959"/>
              <a:gd name="connsiteX17" fmla="*/ 2854496 w 12192000"/>
              <a:gd name="connsiteY17" fmla="*/ 339562 h 5077959"/>
              <a:gd name="connsiteX18" fmla="*/ 3281065 w 12192000"/>
              <a:gd name="connsiteY18" fmla="*/ 370390 h 5077959"/>
              <a:gd name="connsiteX19" fmla="*/ 3725514 w 12192000"/>
              <a:gd name="connsiteY19" fmla="*/ 399815 h 5077959"/>
              <a:gd name="connsiteX20" fmla="*/ 4189119 w 12192000"/>
              <a:gd name="connsiteY20" fmla="*/ 427490 h 5077959"/>
              <a:gd name="connsiteX21" fmla="*/ 4426671 w 12192000"/>
              <a:gd name="connsiteY21" fmla="*/ 437298 h 5077959"/>
              <a:gd name="connsiteX22" fmla="*/ 4669330 w 12192000"/>
              <a:gd name="connsiteY22" fmla="*/ 448158 h 5077959"/>
              <a:gd name="connsiteX23" fmla="*/ 4915819 w 12192000"/>
              <a:gd name="connsiteY23" fmla="*/ 458317 h 5077959"/>
              <a:gd name="connsiteX24" fmla="*/ 5163586 w 12192000"/>
              <a:gd name="connsiteY24" fmla="*/ 464973 h 5077959"/>
              <a:gd name="connsiteX25" fmla="*/ 5416461 w 12192000"/>
              <a:gd name="connsiteY25" fmla="*/ 470928 h 5077959"/>
              <a:gd name="connsiteX26" fmla="*/ 5671892 w 12192000"/>
              <a:gd name="connsiteY26" fmla="*/ 477234 h 5077959"/>
              <a:gd name="connsiteX27" fmla="*/ 5932430 w 12192000"/>
              <a:gd name="connsiteY27" fmla="*/ 481437 h 5077959"/>
              <a:gd name="connsiteX28" fmla="*/ 6195523 w 12192000"/>
              <a:gd name="connsiteY28" fmla="*/ 481437 h 5077959"/>
              <a:gd name="connsiteX29" fmla="*/ 6461170 w 12192000"/>
              <a:gd name="connsiteY29" fmla="*/ 483539 h 5077959"/>
              <a:gd name="connsiteX30" fmla="*/ 6729372 w 12192000"/>
              <a:gd name="connsiteY30" fmla="*/ 481437 h 5077959"/>
              <a:gd name="connsiteX31" fmla="*/ 7001406 w 12192000"/>
              <a:gd name="connsiteY31" fmla="*/ 477234 h 5077959"/>
              <a:gd name="connsiteX32" fmla="*/ 7273439 w 12192000"/>
              <a:gd name="connsiteY32" fmla="*/ 473380 h 5077959"/>
              <a:gd name="connsiteX33" fmla="*/ 7549303 w 12192000"/>
              <a:gd name="connsiteY33" fmla="*/ 464973 h 5077959"/>
              <a:gd name="connsiteX34" fmla="*/ 7827722 w 12192000"/>
              <a:gd name="connsiteY34" fmla="*/ 456215 h 5077959"/>
              <a:gd name="connsiteX35" fmla="*/ 8106140 w 12192000"/>
              <a:gd name="connsiteY35" fmla="*/ 446056 h 5077959"/>
              <a:gd name="connsiteX36" fmla="*/ 8387114 w 12192000"/>
              <a:gd name="connsiteY36" fmla="*/ 431694 h 5077959"/>
              <a:gd name="connsiteX37" fmla="*/ 8670640 w 12192000"/>
              <a:gd name="connsiteY37" fmla="*/ 414528 h 5077959"/>
              <a:gd name="connsiteX38" fmla="*/ 8955446 w 12192000"/>
              <a:gd name="connsiteY38" fmla="*/ 398064 h 5077959"/>
              <a:gd name="connsiteX39" fmla="*/ 9240250 w 12192000"/>
              <a:gd name="connsiteY39" fmla="*/ 377045 h 5077959"/>
              <a:gd name="connsiteX40" fmla="*/ 9528886 w 12192000"/>
              <a:gd name="connsiteY40" fmla="*/ 351823 h 5077959"/>
              <a:gd name="connsiteX41" fmla="*/ 9813691 w 12192000"/>
              <a:gd name="connsiteY41" fmla="*/ 326601 h 5077959"/>
              <a:gd name="connsiteX42" fmla="*/ 10103603 w 12192000"/>
              <a:gd name="connsiteY42" fmla="*/ 297525 h 5077959"/>
              <a:gd name="connsiteX43" fmla="*/ 10394794 w 12192000"/>
              <a:gd name="connsiteY43" fmla="*/ 265647 h 5077959"/>
              <a:gd name="connsiteX44" fmla="*/ 10682153 w 12192000"/>
              <a:gd name="connsiteY44" fmla="*/ 232018 h 5077959"/>
              <a:gd name="connsiteX45" fmla="*/ 10973344 w 12192000"/>
              <a:gd name="connsiteY45" fmla="*/ 192783 h 5077959"/>
              <a:gd name="connsiteX46" fmla="*/ 11263257 w 12192000"/>
              <a:gd name="connsiteY46" fmla="*/ 150746 h 5077959"/>
              <a:gd name="connsiteX47" fmla="*/ 11554448 w 12192000"/>
              <a:gd name="connsiteY47" fmla="*/ 109060 h 5077959"/>
              <a:gd name="connsiteX48" fmla="*/ 11844360 w 12192000"/>
              <a:gd name="connsiteY48" fmla="*/ 60367 h 5077959"/>
              <a:gd name="connsiteX49" fmla="*/ 12132996 w 12192000"/>
              <a:gd name="connsiteY49" fmla="*/ 10623 h 5077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2192000" h="5077959">
                <a:moveTo>
                  <a:pt x="12192000" y="0"/>
                </a:moveTo>
                <a:lnTo>
                  <a:pt x="12192000" y="1972152"/>
                </a:lnTo>
                <a:lnTo>
                  <a:pt x="12192000" y="2361342"/>
                </a:lnTo>
                <a:lnTo>
                  <a:pt x="12192000" y="5077959"/>
                </a:lnTo>
                <a:lnTo>
                  <a:pt x="0" y="5077959"/>
                </a:lnTo>
                <a:lnTo>
                  <a:pt x="0" y="2361342"/>
                </a:lnTo>
                <a:lnTo>
                  <a:pt x="0" y="1972152"/>
                </a:lnTo>
                <a:lnTo>
                  <a:pt x="0" y="12515"/>
                </a:lnTo>
                <a:lnTo>
                  <a:pt x="108623" y="29540"/>
                </a:lnTo>
                <a:lnTo>
                  <a:pt x="300195" y="56163"/>
                </a:lnTo>
                <a:lnTo>
                  <a:pt x="527528" y="88041"/>
                </a:lnTo>
                <a:lnTo>
                  <a:pt x="779127" y="121671"/>
                </a:lnTo>
                <a:lnTo>
                  <a:pt x="1062654" y="157052"/>
                </a:lnTo>
                <a:lnTo>
                  <a:pt x="1371726" y="194535"/>
                </a:lnTo>
                <a:lnTo>
                  <a:pt x="1707616" y="232018"/>
                </a:lnTo>
                <a:lnTo>
                  <a:pt x="2065219" y="270201"/>
                </a:lnTo>
                <a:lnTo>
                  <a:pt x="2450918" y="305583"/>
                </a:lnTo>
                <a:lnTo>
                  <a:pt x="2854496" y="339562"/>
                </a:lnTo>
                <a:lnTo>
                  <a:pt x="3281065" y="370390"/>
                </a:lnTo>
                <a:lnTo>
                  <a:pt x="3725514" y="399815"/>
                </a:lnTo>
                <a:lnTo>
                  <a:pt x="4189119" y="427490"/>
                </a:lnTo>
                <a:lnTo>
                  <a:pt x="4426671" y="437298"/>
                </a:lnTo>
                <a:lnTo>
                  <a:pt x="4669330" y="448158"/>
                </a:lnTo>
                <a:lnTo>
                  <a:pt x="4915819" y="458317"/>
                </a:lnTo>
                <a:lnTo>
                  <a:pt x="5163586" y="464973"/>
                </a:lnTo>
                <a:lnTo>
                  <a:pt x="5416461" y="470928"/>
                </a:lnTo>
                <a:lnTo>
                  <a:pt x="5671892" y="477234"/>
                </a:lnTo>
                <a:lnTo>
                  <a:pt x="5932430" y="481437"/>
                </a:lnTo>
                <a:lnTo>
                  <a:pt x="6195523" y="481437"/>
                </a:lnTo>
                <a:lnTo>
                  <a:pt x="6461170" y="483539"/>
                </a:lnTo>
                <a:lnTo>
                  <a:pt x="6729372" y="481437"/>
                </a:lnTo>
                <a:lnTo>
                  <a:pt x="7001406" y="477234"/>
                </a:lnTo>
                <a:lnTo>
                  <a:pt x="7273439" y="473380"/>
                </a:lnTo>
                <a:lnTo>
                  <a:pt x="7549303" y="464973"/>
                </a:lnTo>
                <a:lnTo>
                  <a:pt x="7827722" y="456215"/>
                </a:lnTo>
                <a:lnTo>
                  <a:pt x="8106140" y="446056"/>
                </a:lnTo>
                <a:lnTo>
                  <a:pt x="8387114" y="431694"/>
                </a:lnTo>
                <a:lnTo>
                  <a:pt x="8670640" y="414528"/>
                </a:lnTo>
                <a:lnTo>
                  <a:pt x="8955446" y="398064"/>
                </a:lnTo>
                <a:lnTo>
                  <a:pt x="9240250" y="377045"/>
                </a:lnTo>
                <a:lnTo>
                  <a:pt x="9528886" y="351823"/>
                </a:lnTo>
                <a:lnTo>
                  <a:pt x="9813691" y="326601"/>
                </a:lnTo>
                <a:lnTo>
                  <a:pt x="10103603" y="297525"/>
                </a:lnTo>
                <a:lnTo>
                  <a:pt x="10394794" y="265647"/>
                </a:lnTo>
                <a:lnTo>
                  <a:pt x="10682153" y="232018"/>
                </a:lnTo>
                <a:lnTo>
                  <a:pt x="10973344" y="192783"/>
                </a:lnTo>
                <a:lnTo>
                  <a:pt x="11263257" y="150746"/>
                </a:lnTo>
                <a:lnTo>
                  <a:pt x="11554448" y="109060"/>
                </a:lnTo>
                <a:lnTo>
                  <a:pt x="11844360" y="60367"/>
                </a:lnTo>
                <a:lnTo>
                  <a:pt x="12132996" y="106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992A2039-50D4-4D49-A79F-C82A1D91316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rgbClr val="FFFFFF"/>
          </a:solidFill>
        </p:grpSpPr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CC1C7165-8A3A-44EB-88D0-4EFA36A004E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 useBgFill="1">
          <p:nvSpPr>
            <p:cNvPr id="16" name="Freeform 5">
              <a:extLst>
                <a:ext uri="{FF2B5EF4-FFF2-40B4-BE49-F238E27FC236}">
                  <a16:creationId xmlns="" xmlns:a16="http://schemas.microsoft.com/office/drawing/2014/main" id="{A1081473-BB93-49A4-B605-4E20537397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ln>
              <a:noFill/>
            </a:ln>
          </p:spPr>
        </p:sp>
      </p:grpSp>
      <p:sp>
        <p:nvSpPr>
          <p:cNvPr id="18" name="Title 1">
            <a:extLst>
              <a:ext uri="{FF2B5EF4-FFF2-40B4-BE49-F238E27FC236}">
                <a16:creationId xmlns="" xmlns:a16="http://schemas.microsoft.com/office/drawing/2014/main" id="{207BC2DF-BEB8-0E1F-DA74-948FD4B8EE0B}"/>
              </a:ext>
            </a:extLst>
          </p:cNvPr>
          <p:cNvSpPr txBox="1">
            <a:spLocks/>
          </p:cNvSpPr>
          <p:nvPr/>
        </p:nvSpPr>
        <p:spPr bwMode="gray">
          <a:xfrm>
            <a:off x="-1574558" y="-190972"/>
            <a:ext cx="9757527" cy="84748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Y" sz="3200" b="1" dirty="0">
                <a:solidFill>
                  <a:schemeClr val="accent1"/>
                </a:solidFill>
              </a:rPr>
              <a:t>Capacitaciones y simulacros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="" xmlns:a16="http://schemas.microsoft.com/office/drawing/2014/main" id="{561EE0A8-3999-7FC6-D672-A923B4BCA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0D8179F1-A75C-7F97-97AF-6C42185B79ED}"/>
              </a:ext>
            </a:extLst>
          </p:cNvPr>
          <p:cNvSpPr/>
          <p:nvPr/>
        </p:nvSpPr>
        <p:spPr>
          <a:xfrm>
            <a:off x="454855" y="463953"/>
            <a:ext cx="11249465" cy="610787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pic>
        <p:nvPicPr>
          <p:cNvPr id="27" name="Imagen 4" descr="Icon&#10;&#10;Description automatically generated">
            <a:extLst>
              <a:ext uri="{FF2B5EF4-FFF2-40B4-BE49-F238E27FC236}">
                <a16:creationId xmlns="" xmlns:a16="http://schemas.microsoft.com/office/drawing/2014/main" id="{FD1AA751-5A91-2DAD-B38A-DC3C51928D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" r="4635"/>
          <a:stretch/>
        </p:blipFill>
        <p:spPr>
          <a:xfrm>
            <a:off x="9523224" y="4989754"/>
            <a:ext cx="1389941" cy="1369765"/>
          </a:xfrm>
          <a:prstGeom prst="rect">
            <a:avLst/>
          </a:prstGeom>
        </p:spPr>
      </p:pic>
      <p:pic>
        <p:nvPicPr>
          <p:cNvPr id="28" name="Graphic 201" descr="Logo&#10;&#10;Description automatically generated">
            <a:extLst>
              <a:ext uri="{FF2B5EF4-FFF2-40B4-BE49-F238E27FC236}">
                <a16:creationId xmlns="" xmlns:a16="http://schemas.microsoft.com/office/drawing/2014/main" id="{F111EC4A-E93B-1AFA-309D-B9270135A23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160" y="5024281"/>
            <a:ext cx="1389941" cy="1369765"/>
          </a:xfrm>
          <a:prstGeom prst="rect">
            <a:avLst/>
          </a:prstGeom>
        </p:spPr>
      </p:pic>
      <p:pic>
        <p:nvPicPr>
          <p:cNvPr id="29" name="Content Placeholder 4" descr="A group of people in a room&#10;&#10;Description automatically generated with medium confidence">
            <a:extLst>
              <a:ext uri="{FF2B5EF4-FFF2-40B4-BE49-F238E27FC236}">
                <a16:creationId xmlns="" xmlns:a16="http://schemas.microsoft.com/office/drawing/2014/main" id="{D3862C73-94DA-07F8-BE43-30F7015430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14" y="568423"/>
            <a:ext cx="5252920" cy="2950714"/>
          </a:xfrm>
          <a:prstGeom prst="rect">
            <a:avLst/>
          </a:prstGeom>
        </p:spPr>
      </p:pic>
      <p:pic>
        <p:nvPicPr>
          <p:cNvPr id="30" name="Picture 29" descr="A group of people standing in a room&#10;&#10;Description automatically generated with low confidence">
            <a:extLst>
              <a:ext uri="{FF2B5EF4-FFF2-40B4-BE49-F238E27FC236}">
                <a16:creationId xmlns="" xmlns:a16="http://schemas.microsoft.com/office/drawing/2014/main" id="{1A1D79A0-AE35-8063-E523-9F86AE4F3A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455"/>
          <a:stretch/>
        </p:blipFill>
        <p:spPr>
          <a:xfrm>
            <a:off x="755847" y="3519137"/>
            <a:ext cx="4070252" cy="3052689"/>
          </a:xfrm>
          <a:prstGeom prst="rect">
            <a:avLst/>
          </a:prstGeom>
        </p:spPr>
      </p:pic>
      <p:pic>
        <p:nvPicPr>
          <p:cNvPr id="31" name="Picture 30" descr="A picture containing floor, person, wall, indoor&#10;&#10;Description automatically generated">
            <a:extLst>
              <a:ext uri="{FF2B5EF4-FFF2-40B4-BE49-F238E27FC236}">
                <a16:creationId xmlns="" xmlns:a16="http://schemas.microsoft.com/office/drawing/2014/main" id="{CCFD5B8E-7FC4-B8CD-B216-FBF7B50C225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6" t="12222" b="10793"/>
          <a:stretch/>
        </p:blipFill>
        <p:spPr>
          <a:xfrm>
            <a:off x="6027301" y="568424"/>
            <a:ext cx="2477752" cy="2950714"/>
          </a:xfrm>
          <a:prstGeom prst="rect">
            <a:avLst/>
          </a:prstGeom>
        </p:spPr>
      </p:pic>
      <p:pic>
        <p:nvPicPr>
          <p:cNvPr id="32" name="Picture 31" descr="A group of people sitting in chairs&#10;&#10;Description automatically generated">
            <a:extLst>
              <a:ext uri="{FF2B5EF4-FFF2-40B4-BE49-F238E27FC236}">
                <a16:creationId xmlns="" xmlns:a16="http://schemas.microsoft.com/office/drawing/2014/main" id="{8710D5E9-53B8-0DE2-010A-6885A5B8E80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6"/>
          <a:stretch/>
        </p:blipFill>
        <p:spPr>
          <a:xfrm>
            <a:off x="4763208" y="3502035"/>
            <a:ext cx="4292437" cy="2975434"/>
          </a:xfrm>
          <a:prstGeom prst="rect">
            <a:avLst/>
          </a:prstGeom>
        </p:spPr>
      </p:pic>
      <p:pic>
        <p:nvPicPr>
          <p:cNvPr id="33" name="Picture 32" descr="A picture containing text, indoor, wall&#10;&#10;Description automatically generated">
            <a:extLst>
              <a:ext uri="{FF2B5EF4-FFF2-40B4-BE49-F238E27FC236}">
                <a16:creationId xmlns="" xmlns:a16="http://schemas.microsoft.com/office/drawing/2014/main" id="{524F884C-8986-B87C-F887-F8658CBA499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47"/>
          <a:stretch/>
        </p:blipFill>
        <p:spPr>
          <a:xfrm>
            <a:off x="9055645" y="3502036"/>
            <a:ext cx="2342818" cy="2975434"/>
          </a:xfrm>
          <a:prstGeom prst="rect">
            <a:avLst/>
          </a:prstGeom>
        </p:spPr>
      </p:pic>
      <p:pic>
        <p:nvPicPr>
          <p:cNvPr id="34" name="Picture 33" descr="A picture containing indoor&#10;&#10;Description automatically generated">
            <a:extLst>
              <a:ext uri="{FF2B5EF4-FFF2-40B4-BE49-F238E27FC236}">
                <a16:creationId xmlns="" xmlns:a16="http://schemas.microsoft.com/office/drawing/2014/main" id="{B747147E-7A1F-661D-9C32-5DB10442C7A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1" b="21538"/>
          <a:stretch/>
        </p:blipFill>
        <p:spPr>
          <a:xfrm>
            <a:off x="8477534" y="563984"/>
            <a:ext cx="2917968" cy="2950714"/>
          </a:xfrm>
          <a:prstGeom prst="rect">
            <a:avLst/>
          </a:prstGeom>
        </p:spPr>
      </p:pic>
      <p:graphicFrame>
        <p:nvGraphicFramePr>
          <p:cNvPr id="35" name="Content Placeholder 4">
            <a:extLst>
              <a:ext uri="{FF2B5EF4-FFF2-40B4-BE49-F238E27FC236}">
                <a16:creationId xmlns="" xmlns:a16="http://schemas.microsoft.com/office/drawing/2014/main" id="{0309A3AD-838F-12ED-7289-97CD28CDDE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285342"/>
              </p:ext>
            </p:extLst>
          </p:nvPr>
        </p:nvGraphicFramePr>
        <p:xfrm>
          <a:off x="2150188" y="1834982"/>
          <a:ext cx="8181474" cy="3624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1495842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hueMod val="104000"/>
                <a:satMod val="128000"/>
                <a:lumMod val="104000"/>
              </a:schemeClr>
            </a:gs>
            <a:gs pos="100000">
              <a:schemeClr val="bg2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B3EF4D6-026A-4D52-B916-967329EE3FF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="" xmlns:a16="http://schemas.microsoft.com/office/drawing/2014/main" id="{4DB4846F-6AA5-4DB3-9581-D95F22BD566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">
          <a:xfrm rot="21010068">
            <a:off x="8490951" y="1797517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D54EC22E-2292-4292-A80B-E81DF64BFB2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780041"/>
            <a:ext cx="12192000" cy="5077959"/>
          </a:xfrm>
          <a:custGeom>
            <a:avLst/>
            <a:gdLst>
              <a:gd name="connsiteX0" fmla="*/ 12192000 w 12192000"/>
              <a:gd name="connsiteY0" fmla="*/ 0 h 5077959"/>
              <a:gd name="connsiteX1" fmla="*/ 12192000 w 12192000"/>
              <a:gd name="connsiteY1" fmla="*/ 1972152 h 5077959"/>
              <a:gd name="connsiteX2" fmla="*/ 12192000 w 12192000"/>
              <a:gd name="connsiteY2" fmla="*/ 2361342 h 5077959"/>
              <a:gd name="connsiteX3" fmla="*/ 12192000 w 12192000"/>
              <a:gd name="connsiteY3" fmla="*/ 5077959 h 5077959"/>
              <a:gd name="connsiteX4" fmla="*/ 0 w 12192000"/>
              <a:gd name="connsiteY4" fmla="*/ 5077959 h 5077959"/>
              <a:gd name="connsiteX5" fmla="*/ 0 w 12192000"/>
              <a:gd name="connsiteY5" fmla="*/ 2361342 h 5077959"/>
              <a:gd name="connsiteX6" fmla="*/ 0 w 12192000"/>
              <a:gd name="connsiteY6" fmla="*/ 1972152 h 5077959"/>
              <a:gd name="connsiteX7" fmla="*/ 0 w 12192000"/>
              <a:gd name="connsiteY7" fmla="*/ 12515 h 5077959"/>
              <a:gd name="connsiteX8" fmla="*/ 108623 w 12192000"/>
              <a:gd name="connsiteY8" fmla="*/ 29540 h 5077959"/>
              <a:gd name="connsiteX9" fmla="*/ 300195 w 12192000"/>
              <a:gd name="connsiteY9" fmla="*/ 56163 h 5077959"/>
              <a:gd name="connsiteX10" fmla="*/ 527528 w 12192000"/>
              <a:gd name="connsiteY10" fmla="*/ 88041 h 5077959"/>
              <a:gd name="connsiteX11" fmla="*/ 779127 w 12192000"/>
              <a:gd name="connsiteY11" fmla="*/ 121671 h 5077959"/>
              <a:gd name="connsiteX12" fmla="*/ 1062654 w 12192000"/>
              <a:gd name="connsiteY12" fmla="*/ 157052 h 5077959"/>
              <a:gd name="connsiteX13" fmla="*/ 1371726 w 12192000"/>
              <a:gd name="connsiteY13" fmla="*/ 194535 h 5077959"/>
              <a:gd name="connsiteX14" fmla="*/ 1707616 w 12192000"/>
              <a:gd name="connsiteY14" fmla="*/ 232018 h 5077959"/>
              <a:gd name="connsiteX15" fmla="*/ 2065219 w 12192000"/>
              <a:gd name="connsiteY15" fmla="*/ 270201 h 5077959"/>
              <a:gd name="connsiteX16" fmla="*/ 2450918 w 12192000"/>
              <a:gd name="connsiteY16" fmla="*/ 305583 h 5077959"/>
              <a:gd name="connsiteX17" fmla="*/ 2854496 w 12192000"/>
              <a:gd name="connsiteY17" fmla="*/ 339562 h 5077959"/>
              <a:gd name="connsiteX18" fmla="*/ 3281065 w 12192000"/>
              <a:gd name="connsiteY18" fmla="*/ 370390 h 5077959"/>
              <a:gd name="connsiteX19" fmla="*/ 3725514 w 12192000"/>
              <a:gd name="connsiteY19" fmla="*/ 399815 h 5077959"/>
              <a:gd name="connsiteX20" fmla="*/ 4189119 w 12192000"/>
              <a:gd name="connsiteY20" fmla="*/ 427490 h 5077959"/>
              <a:gd name="connsiteX21" fmla="*/ 4426671 w 12192000"/>
              <a:gd name="connsiteY21" fmla="*/ 437298 h 5077959"/>
              <a:gd name="connsiteX22" fmla="*/ 4669330 w 12192000"/>
              <a:gd name="connsiteY22" fmla="*/ 448158 h 5077959"/>
              <a:gd name="connsiteX23" fmla="*/ 4915819 w 12192000"/>
              <a:gd name="connsiteY23" fmla="*/ 458317 h 5077959"/>
              <a:gd name="connsiteX24" fmla="*/ 5163586 w 12192000"/>
              <a:gd name="connsiteY24" fmla="*/ 464973 h 5077959"/>
              <a:gd name="connsiteX25" fmla="*/ 5416461 w 12192000"/>
              <a:gd name="connsiteY25" fmla="*/ 470928 h 5077959"/>
              <a:gd name="connsiteX26" fmla="*/ 5671892 w 12192000"/>
              <a:gd name="connsiteY26" fmla="*/ 477234 h 5077959"/>
              <a:gd name="connsiteX27" fmla="*/ 5932430 w 12192000"/>
              <a:gd name="connsiteY27" fmla="*/ 481437 h 5077959"/>
              <a:gd name="connsiteX28" fmla="*/ 6195523 w 12192000"/>
              <a:gd name="connsiteY28" fmla="*/ 481437 h 5077959"/>
              <a:gd name="connsiteX29" fmla="*/ 6461170 w 12192000"/>
              <a:gd name="connsiteY29" fmla="*/ 483539 h 5077959"/>
              <a:gd name="connsiteX30" fmla="*/ 6729372 w 12192000"/>
              <a:gd name="connsiteY30" fmla="*/ 481437 h 5077959"/>
              <a:gd name="connsiteX31" fmla="*/ 7001406 w 12192000"/>
              <a:gd name="connsiteY31" fmla="*/ 477234 h 5077959"/>
              <a:gd name="connsiteX32" fmla="*/ 7273439 w 12192000"/>
              <a:gd name="connsiteY32" fmla="*/ 473380 h 5077959"/>
              <a:gd name="connsiteX33" fmla="*/ 7549303 w 12192000"/>
              <a:gd name="connsiteY33" fmla="*/ 464973 h 5077959"/>
              <a:gd name="connsiteX34" fmla="*/ 7827722 w 12192000"/>
              <a:gd name="connsiteY34" fmla="*/ 456215 h 5077959"/>
              <a:gd name="connsiteX35" fmla="*/ 8106140 w 12192000"/>
              <a:gd name="connsiteY35" fmla="*/ 446056 h 5077959"/>
              <a:gd name="connsiteX36" fmla="*/ 8387114 w 12192000"/>
              <a:gd name="connsiteY36" fmla="*/ 431694 h 5077959"/>
              <a:gd name="connsiteX37" fmla="*/ 8670640 w 12192000"/>
              <a:gd name="connsiteY37" fmla="*/ 414528 h 5077959"/>
              <a:gd name="connsiteX38" fmla="*/ 8955446 w 12192000"/>
              <a:gd name="connsiteY38" fmla="*/ 398064 h 5077959"/>
              <a:gd name="connsiteX39" fmla="*/ 9240250 w 12192000"/>
              <a:gd name="connsiteY39" fmla="*/ 377045 h 5077959"/>
              <a:gd name="connsiteX40" fmla="*/ 9528886 w 12192000"/>
              <a:gd name="connsiteY40" fmla="*/ 351823 h 5077959"/>
              <a:gd name="connsiteX41" fmla="*/ 9813691 w 12192000"/>
              <a:gd name="connsiteY41" fmla="*/ 326601 h 5077959"/>
              <a:gd name="connsiteX42" fmla="*/ 10103603 w 12192000"/>
              <a:gd name="connsiteY42" fmla="*/ 297525 h 5077959"/>
              <a:gd name="connsiteX43" fmla="*/ 10394794 w 12192000"/>
              <a:gd name="connsiteY43" fmla="*/ 265647 h 5077959"/>
              <a:gd name="connsiteX44" fmla="*/ 10682153 w 12192000"/>
              <a:gd name="connsiteY44" fmla="*/ 232018 h 5077959"/>
              <a:gd name="connsiteX45" fmla="*/ 10973344 w 12192000"/>
              <a:gd name="connsiteY45" fmla="*/ 192783 h 5077959"/>
              <a:gd name="connsiteX46" fmla="*/ 11263257 w 12192000"/>
              <a:gd name="connsiteY46" fmla="*/ 150746 h 5077959"/>
              <a:gd name="connsiteX47" fmla="*/ 11554448 w 12192000"/>
              <a:gd name="connsiteY47" fmla="*/ 109060 h 5077959"/>
              <a:gd name="connsiteX48" fmla="*/ 11844360 w 12192000"/>
              <a:gd name="connsiteY48" fmla="*/ 60367 h 5077959"/>
              <a:gd name="connsiteX49" fmla="*/ 12132996 w 12192000"/>
              <a:gd name="connsiteY49" fmla="*/ 10623 h 5077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2192000" h="5077959">
                <a:moveTo>
                  <a:pt x="12192000" y="0"/>
                </a:moveTo>
                <a:lnTo>
                  <a:pt x="12192000" y="1972152"/>
                </a:lnTo>
                <a:lnTo>
                  <a:pt x="12192000" y="2361342"/>
                </a:lnTo>
                <a:lnTo>
                  <a:pt x="12192000" y="5077959"/>
                </a:lnTo>
                <a:lnTo>
                  <a:pt x="0" y="5077959"/>
                </a:lnTo>
                <a:lnTo>
                  <a:pt x="0" y="2361342"/>
                </a:lnTo>
                <a:lnTo>
                  <a:pt x="0" y="1972152"/>
                </a:lnTo>
                <a:lnTo>
                  <a:pt x="0" y="12515"/>
                </a:lnTo>
                <a:lnTo>
                  <a:pt x="108623" y="29540"/>
                </a:lnTo>
                <a:lnTo>
                  <a:pt x="300195" y="56163"/>
                </a:lnTo>
                <a:lnTo>
                  <a:pt x="527528" y="88041"/>
                </a:lnTo>
                <a:lnTo>
                  <a:pt x="779127" y="121671"/>
                </a:lnTo>
                <a:lnTo>
                  <a:pt x="1062654" y="157052"/>
                </a:lnTo>
                <a:lnTo>
                  <a:pt x="1371726" y="194535"/>
                </a:lnTo>
                <a:lnTo>
                  <a:pt x="1707616" y="232018"/>
                </a:lnTo>
                <a:lnTo>
                  <a:pt x="2065219" y="270201"/>
                </a:lnTo>
                <a:lnTo>
                  <a:pt x="2450918" y="305583"/>
                </a:lnTo>
                <a:lnTo>
                  <a:pt x="2854496" y="339562"/>
                </a:lnTo>
                <a:lnTo>
                  <a:pt x="3281065" y="370390"/>
                </a:lnTo>
                <a:lnTo>
                  <a:pt x="3725514" y="399815"/>
                </a:lnTo>
                <a:lnTo>
                  <a:pt x="4189119" y="427490"/>
                </a:lnTo>
                <a:lnTo>
                  <a:pt x="4426671" y="437298"/>
                </a:lnTo>
                <a:lnTo>
                  <a:pt x="4669330" y="448158"/>
                </a:lnTo>
                <a:lnTo>
                  <a:pt x="4915819" y="458317"/>
                </a:lnTo>
                <a:lnTo>
                  <a:pt x="5163586" y="464973"/>
                </a:lnTo>
                <a:lnTo>
                  <a:pt x="5416461" y="470928"/>
                </a:lnTo>
                <a:lnTo>
                  <a:pt x="5671892" y="477234"/>
                </a:lnTo>
                <a:lnTo>
                  <a:pt x="5932430" y="481437"/>
                </a:lnTo>
                <a:lnTo>
                  <a:pt x="6195523" y="481437"/>
                </a:lnTo>
                <a:lnTo>
                  <a:pt x="6461170" y="483539"/>
                </a:lnTo>
                <a:lnTo>
                  <a:pt x="6729372" y="481437"/>
                </a:lnTo>
                <a:lnTo>
                  <a:pt x="7001406" y="477234"/>
                </a:lnTo>
                <a:lnTo>
                  <a:pt x="7273439" y="473380"/>
                </a:lnTo>
                <a:lnTo>
                  <a:pt x="7549303" y="464973"/>
                </a:lnTo>
                <a:lnTo>
                  <a:pt x="7827722" y="456215"/>
                </a:lnTo>
                <a:lnTo>
                  <a:pt x="8106140" y="446056"/>
                </a:lnTo>
                <a:lnTo>
                  <a:pt x="8387114" y="431694"/>
                </a:lnTo>
                <a:lnTo>
                  <a:pt x="8670640" y="414528"/>
                </a:lnTo>
                <a:lnTo>
                  <a:pt x="8955446" y="398064"/>
                </a:lnTo>
                <a:lnTo>
                  <a:pt x="9240250" y="377045"/>
                </a:lnTo>
                <a:lnTo>
                  <a:pt x="9528886" y="351823"/>
                </a:lnTo>
                <a:lnTo>
                  <a:pt x="9813691" y="326601"/>
                </a:lnTo>
                <a:lnTo>
                  <a:pt x="10103603" y="297525"/>
                </a:lnTo>
                <a:lnTo>
                  <a:pt x="10394794" y="265647"/>
                </a:lnTo>
                <a:lnTo>
                  <a:pt x="10682153" y="232018"/>
                </a:lnTo>
                <a:lnTo>
                  <a:pt x="10973344" y="192783"/>
                </a:lnTo>
                <a:lnTo>
                  <a:pt x="11263257" y="150746"/>
                </a:lnTo>
                <a:lnTo>
                  <a:pt x="11554448" y="109060"/>
                </a:lnTo>
                <a:lnTo>
                  <a:pt x="11844360" y="60367"/>
                </a:lnTo>
                <a:lnTo>
                  <a:pt x="12132996" y="106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992A2039-50D4-4D49-A79F-C82A1D91316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rgbClr val="FFFFFF"/>
          </a:solidFill>
        </p:grpSpPr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CC1C7165-8A3A-44EB-88D0-4EFA36A004E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 useBgFill="1">
          <p:nvSpPr>
            <p:cNvPr id="16" name="Freeform 5">
              <a:extLst>
                <a:ext uri="{FF2B5EF4-FFF2-40B4-BE49-F238E27FC236}">
                  <a16:creationId xmlns="" xmlns:a16="http://schemas.microsoft.com/office/drawing/2014/main" id="{A1081473-BB93-49A4-B605-4E20537397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68CDCE-08E9-4E12-8845-D027C8530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171" y="838200"/>
            <a:ext cx="8825659" cy="977902"/>
          </a:xfrm>
        </p:spPr>
        <p:txBody>
          <a:bodyPr>
            <a:normAutofit/>
          </a:bodyPr>
          <a:lstStyle/>
          <a:p>
            <a:pPr algn="ctr"/>
            <a:r>
              <a:rPr lang="es-PY" dirty="0">
                <a:solidFill>
                  <a:srgbClr val="EBEBEB"/>
                </a:solidFill>
              </a:rPr>
              <a:t>Gestión correcta de residuos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="" xmlns:a16="http://schemas.microsoft.com/office/drawing/2014/main" id="{50CAA0FF-16C2-1564-F6D0-85CAC30544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3586042"/>
              </p:ext>
            </p:extLst>
          </p:nvPr>
        </p:nvGraphicFramePr>
        <p:xfrm>
          <a:off x="1645070" y="2474673"/>
          <a:ext cx="8825659" cy="3641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B35A0BD-73D4-42FE-4A3C-8C15A634CE4F}"/>
              </a:ext>
            </a:extLst>
          </p:cNvPr>
          <p:cNvSpPr txBox="1"/>
          <p:nvPr/>
        </p:nvSpPr>
        <p:spPr>
          <a:xfrm>
            <a:off x="4189363" y="1648647"/>
            <a:ext cx="3446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dirty="0"/>
              <a:t>2021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6AF5E3E4-A39F-F1F0-1B64-5F7598F8358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" r="4635"/>
          <a:stretch/>
        </p:blipFill>
        <p:spPr>
          <a:xfrm>
            <a:off x="10252949" y="4921872"/>
            <a:ext cx="1389941" cy="1369765"/>
          </a:xfrm>
          <a:prstGeom prst="rect">
            <a:avLst/>
          </a:prstGeom>
        </p:spPr>
      </p:pic>
      <p:pic>
        <p:nvPicPr>
          <p:cNvPr id="6" name="Graphic 201">
            <a:extLst>
              <a:ext uri="{FF2B5EF4-FFF2-40B4-BE49-F238E27FC236}">
                <a16:creationId xmlns="" xmlns:a16="http://schemas.microsoft.com/office/drawing/2014/main" id="{C6B41F4C-13CE-40C5-C44A-80D70DA8412C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09" y="5007288"/>
            <a:ext cx="1389941" cy="136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2053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hueMod val="104000"/>
                <a:satMod val="128000"/>
                <a:lumMod val="104000"/>
              </a:schemeClr>
            </a:gs>
            <a:gs pos="100000">
              <a:schemeClr val="bg2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B3EF4D6-026A-4D52-B916-967329EE3FF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="" xmlns:a16="http://schemas.microsoft.com/office/drawing/2014/main" id="{4DB4846F-6AA5-4DB3-9581-D95F22BD566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">
          <a:xfrm rot="21010068">
            <a:off x="8490951" y="1797517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D54EC22E-2292-4292-A80B-E81DF64BFB2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780041"/>
            <a:ext cx="12192000" cy="5077959"/>
          </a:xfrm>
          <a:custGeom>
            <a:avLst/>
            <a:gdLst>
              <a:gd name="connsiteX0" fmla="*/ 12192000 w 12192000"/>
              <a:gd name="connsiteY0" fmla="*/ 0 h 5077959"/>
              <a:gd name="connsiteX1" fmla="*/ 12192000 w 12192000"/>
              <a:gd name="connsiteY1" fmla="*/ 1972152 h 5077959"/>
              <a:gd name="connsiteX2" fmla="*/ 12192000 w 12192000"/>
              <a:gd name="connsiteY2" fmla="*/ 2361342 h 5077959"/>
              <a:gd name="connsiteX3" fmla="*/ 12192000 w 12192000"/>
              <a:gd name="connsiteY3" fmla="*/ 5077959 h 5077959"/>
              <a:gd name="connsiteX4" fmla="*/ 0 w 12192000"/>
              <a:gd name="connsiteY4" fmla="*/ 5077959 h 5077959"/>
              <a:gd name="connsiteX5" fmla="*/ 0 w 12192000"/>
              <a:gd name="connsiteY5" fmla="*/ 2361342 h 5077959"/>
              <a:gd name="connsiteX6" fmla="*/ 0 w 12192000"/>
              <a:gd name="connsiteY6" fmla="*/ 1972152 h 5077959"/>
              <a:gd name="connsiteX7" fmla="*/ 0 w 12192000"/>
              <a:gd name="connsiteY7" fmla="*/ 12515 h 5077959"/>
              <a:gd name="connsiteX8" fmla="*/ 108623 w 12192000"/>
              <a:gd name="connsiteY8" fmla="*/ 29540 h 5077959"/>
              <a:gd name="connsiteX9" fmla="*/ 300195 w 12192000"/>
              <a:gd name="connsiteY9" fmla="*/ 56163 h 5077959"/>
              <a:gd name="connsiteX10" fmla="*/ 527528 w 12192000"/>
              <a:gd name="connsiteY10" fmla="*/ 88041 h 5077959"/>
              <a:gd name="connsiteX11" fmla="*/ 779127 w 12192000"/>
              <a:gd name="connsiteY11" fmla="*/ 121671 h 5077959"/>
              <a:gd name="connsiteX12" fmla="*/ 1062654 w 12192000"/>
              <a:gd name="connsiteY12" fmla="*/ 157052 h 5077959"/>
              <a:gd name="connsiteX13" fmla="*/ 1371726 w 12192000"/>
              <a:gd name="connsiteY13" fmla="*/ 194535 h 5077959"/>
              <a:gd name="connsiteX14" fmla="*/ 1707616 w 12192000"/>
              <a:gd name="connsiteY14" fmla="*/ 232018 h 5077959"/>
              <a:gd name="connsiteX15" fmla="*/ 2065219 w 12192000"/>
              <a:gd name="connsiteY15" fmla="*/ 270201 h 5077959"/>
              <a:gd name="connsiteX16" fmla="*/ 2450918 w 12192000"/>
              <a:gd name="connsiteY16" fmla="*/ 305583 h 5077959"/>
              <a:gd name="connsiteX17" fmla="*/ 2854496 w 12192000"/>
              <a:gd name="connsiteY17" fmla="*/ 339562 h 5077959"/>
              <a:gd name="connsiteX18" fmla="*/ 3281065 w 12192000"/>
              <a:gd name="connsiteY18" fmla="*/ 370390 h 5077959"/>
              <a:gd name="connsiteX19" fmla="*/ 3725514 w 12192000"/>
              <a:gd name="connsiteY19" fmla="*/ 399815 h 5077959"/>
              <a:gd name="connsiteX20" fmla="*/ 4189119 w 12192000"/>
              <a:gd name="connsiteY20" fmla="*/ 427490 h 5077959"/>
              <a:gd name="connsiteX21" fmla="*/ 4426671 w 12192000"/>
              <a:gd name="connsiteY21" fmla="*/ 437298 h 5077959"/>
              <a:gd name="connsiteX22" fmla="*/ 4669330 w 12192000"/>
              <a:gd name="connsiteY22" fmla="*/ 448158 h 5077959"/>
              <a:gd name="connsiteX23" fmla="*/ 4915819 w 12192000"/>
              <a:gd name="connsiteY23" fmla="*/ 458317 h 5077959"/>
              <a:gd name="connsiteX24" fmla="*/ 5163586 w 12192000"/>
              <a:gd name="connsiteY24" fmla="*/ 464973 h 5077959"/>
              <a:gd name="connsiteX25" fmla="*/ 5416461 w 12192000"/>
              <a:gd name="connsiteY25" fmla="*/ 470928 h 5077959"/>
              <a:gd name="connsiteX26" fmla="*/ 5671892 w 12192000"/>
              <a:gd name="connsiteY26" fmla="*/ 477234 h 5077959"/>
              <a:gd name="connsiteX27" fmla="*/ 5932430 w 12192000"/>
              <a:gd name="connsiteY27" fmla="*/ 481437 h 5077959"/>
              <a:gd name="connsiteX28" fmla="*/ 6195523 w 12192000"/>
              <a:gd name="connsiteY28" fmla="*/ 481437 h 5077959"/>
              <a:gd name="connsiteX29" fmla="*/ 6461170 w 12192000"/>
              <a:gd name="connsiteY29" fmla="*/ 483539 h 5077959"/>
              <a:gd name="connsiteX30" fmla="*/ 6729372 w 12192000"/>
              <a:gd name="connsiteY30" fmla="*/ 481437 h 5077959"/>
              <a:gd name="connsiteX31" fmla="*/ 7001406 w 12192000"/>
              <a:gd name="connsiteY31" fmla="*/ 477234 h 5077959"/>
              <a:gd name="connsiteX32" fmla="*/ 7273439 w 12192000"/>
              <a:gd name="connsiteY32" fmla="*/ 473380 h 5077959"/>
              <a:gd name="connsiteX33" fmla="*/ 7549303 w 12192000"/>
              <a:gd name="connsiteY33" fmla="*/ 464973 h 5077959"/>
              <a:gd name="connsiteX34" fmla="*/ 7827722 w 12192000"/>
              <a:gd name="connsiteY34" fmla="*/ 456215 h 5077959"/>
              <a:gd name="connsiteX35" fmla="*/ 8106140 w 12192000"/>
              <a:gd name="connsiteY35" fmla="*/ 446056 h 5077959"/>
              <a:gd name="connsiteX36" fmla="*/ 8387114 w 12192000"/>
              <a:gd name="connsiteY36" fmla="*/ 431694 h 5077959"/>
              <a:gd name="connsiteX37" fmla="*/ 8670640 w 12192000"/>
              <a:gd name="connsiteY37" fmla="*/ 414528 h 5077959"/>
              <a:gd name="connsiteX38" fmla="*/ 8955446 w 12192000"/>
              <a:gd name="connsiteY38" fmla="*/ 398064 h 5077959"/>
              <a:gd name="connsiteX39" fmla="*/ 9240250 w 12192000"/>
              <a:gd name="connsiteY39" fmla="*/ 377045 h 5077959"/>
              <a:gd name="connsiteX40" fmla="*/ 9528886 w 12192000"/>
              <a:gd name="connsiteY40" fmla="*/ 351823 h 5077959"/>
              <a:gd name="connsiteX41" fmla="*/ 9813691 w 12192000"/>
              <a:gd name="connsiteY41" fmla="*/ 326601 h 5077959"/>
              <a:gd name="connsiteX42" fmla="*/ 10103603 w 12192000"/>
              <a:gd name="connsiteY42" fmla="*/ 297525 h 5077959"/>
              <a:gd name="connsiteX43" fmla="*/ 10394794 w 12192000"/>
              <a:gd name="connsiteY43" fmla="*/ 265647 h 5077959"/>
              <a:gd name="connsiteX44" fmla="*/ 10682153 w 12192000"/>
              <a:gd name="connsiteY44" fmla="*/ 232018 h 5077959"/>
              <a:gd name="connsiteX45" fmla="*/ 10973344 w 12192000"/>
              <a:gd name="connsiteY45" fmla="*/ 192783 h 5077959"/>
              <a:gd name="connsiteX46" fmla="*/ 11263257 w 12192000"/>
              <a:gd name="connsiteY46" fmla="*/ 150746 h 5077959"/>
              <a:gd name="connsiteX47" fmla="*/ 11554448 w 12192000"/>
              <a:gd name="connsiteY47" fmla="*/ 109060 h 5077959"/>
              <a:gd name="connsiteX48" fmla="*/ 11844360 w 12192000"/>
              <a:gd name="connsiteY48" fmla="*/ 60367 h 5077959"/>
              <a:gd name="connsiteX49" fmla="*/ 12132996 w 12192000"/>
              <a:gd name="connsiteY49" fmla="*/ 10623 h 5077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2192000" h="5077959">
                <a:moveTo>
                  <a:pt x="12192000" y="0"/>
                </a:moveTo>
                <a:lnTo>
                  <a:pt x="12192000" y="1972152"/>
                </a:lnTo>
                <a:lnTo>
                  <a:pt x="12192000" y="2361342"/>
                </a:lnTo>
                <a:lnTo>
                  <a:pt x="12192000" y="5077959"/>
                </a:lnTo>
                <a:lnTo>
                  <a:pt x="0" y="5077959"/>
                </a:lnTo>
                <a:lnTo>
                  <a:pt x="0" y="2361342"/>
                </a:lnTo>
                <a:lnTo>
                  <a:pt x="0" y="1972152"/>
                </a:lnTo>
                <a:lnTo>
                  <a:pt x="0" y="12515"/>
                </a:lnTo>
                <a:lnTo>
                  <a:pt x="108623" y="29540"/>
                </a:lnTo>
                <a:lnTo>
                  <a:pt x="300195" y="56163"/>
                </a:lnTo>
                <a:lnTo>
                  <a:pt x="527528" y="88041"/>
                </a:lnTo>
                <a:lnTo>
                  <a:pt x="779127" y="121671"/>
                </a:lnTo>
                <a:lnTo>
                  <a:pt x="1062654" y="157052"/>
                </a:lnTo>
                <a:lnTo>
                  <a:pt x="1371726" y="194535"/>
                </a:lnTo>
                <a:lnTo>
                  <a:pt x="1707616" y="232018"/>
                </a:lnTo>
                <a:lnTo>
                  <a:pt x="2065219" y="270201"/>
                </a:lnTo>
                <a:lnTo>
                  <a:pt x="2450918" y="305583"/>
                </a:lnTo>
                <a:lnTo>
                  <a:pt x="2854496" y="339562"/>
                </a:lnTo>
                <a:lnTo>
                  <a:pt x="3281065" y="370390"/>
                </a:lnTo>
                <a:lnTo>
                  <a:pt x="3725514" y="399815"/>
                </a:lnTo>
                <a:lnTo>
                  <a:pt x="4189119" y="427490"/>
                </a:lnTo>
                <a:lnTo>
                  <a:pt x="4426671" y="437298"/>
                </a:lnTo>
                <a:lnTo>
                  <a:pt x="4669330" y="448158"/>
                </a:lnTo>
                <a:lnTo>
                  <a:pt x="4915819" y="458317"/>
                </a:lnTo>
                <a:lnTo>
                  <a:pt x="5163586" y="464973"/>
                </a:lnTo>
                <a:lnTo>
                  <a:pt x="5416461" y="470928"/>
                </a:lnTo>
                <a:lnTo>
                  <a:pt x="5671892" y="477234"/>
                </a:lnTo>
                <a:lnTo>
                  <a:pt x="5932430" y="481437"/>
                </a:lnTo>
                <a:lnTo>
                  <a:pt x="6195523" y="481437"/>
                </a:lnTo>
                <a:lnTo>
                  <a:pt x="6461170" y="483539"/>
                </a:lnTo>
                <a:lnTo>
                  <a:pt x="6729372" y="481437"/>
                </a:lnTo>
                <a:lnTo>
                  <a:pt x="7001406" y="477234"/>
                </a:lnTo>
                <a:lnTo>
                  <a:pt x="7273439" y="473380"/>
                </a:lnTo>
                <a:lnTo>
                  <a:pt x="7549303" y="464973"/>
                </a:lnTo>
                <a:lnTo>
                  <a:pt x="7827722" y="456215"/>
                </a:lnTo>
                <a:lnTo>
                  <a:pt x="8106140" y="446056"/>
                </a:lnTo>
                <a:lnTo>
                  <a:pt x="8387114" y="431694"/>
                </a:lnTo>
                <a:lnTo>
                  <a:pt x="8670640" y="414528"/>
                </a:lnTo>
                <a:lnTo>
                  <a:pt x="8955446" y="398064"/>
                </a:lnTo>
                <a:lnTo>
                  <a:pt x="9240250" y="377045"/>
                </a:lnTo>
                <a:lnTo>
                  <a:pt x="9528886" y="351823"/>
                </a:lnTo>
                <a:lnTo>
                  <a:pt x="9813691" y="326601"/>
                </a:lnTo>
                <a:lnTo>
                  <a:pt x="10103603" y="297525"/>
                </a:lnTo>
                <a:lnTo>
                  <a:pt x="10394794" y="265647"/>
                </a:lnTo>
                <a:lnTo>
                  <a:pt x="10682153" y="232018"/>
                </a:lnTo>
                <a:lnTo>
                  <a:pt x="10973344" y="192783"/>
                </a:lnTo>
                <a:lnTo>
                  <a:pt x="11263257" y="150746"/>
                </a:lnTo>
                <a:lnTo>
                  <a:pt x="11554448" y="109060"/>
                </a:lnTo>
                <a:lnTo>
                  <a:pt x="11844360" y="60367"/>
                </a:lnTo>
                <a:lnTo>
                  <a:pt x="12132996" y="106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992A2039-50D4-4D49-A79F-C82A1D91316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rgbClr val="FFFFFF"/>
          </a:solidFill>
        </p:grpSpPr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CC1C7165-8A3A-44EB-88D0-4EFA36A004E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 useBgFill="1">
          <p:nvSpPr>
            <p:cNvPr id="16" name="Freeform 5">
              <a:extLst>
                <a:ext uri="{FF2B5EF4-FFF2-40B4-BE49-F238E27FC236}">
                  <a16:creationId xmlns="" xmlns:a16="http://schemas.microsoft.com/office/drawing/2014/main" id="{A1081473-BB93-49A4-B605-4E20537397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68CDCE-08E9-4E12-8845-D027C8530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171" y="838200"/>
            <a:ext cx="8825659" cy="977902"/>
          </a:xfrm>
        </p:spPr>
        <p:txBody>
          <a:bodyPr>
            <a:normAutofit/>
          </a:bodyPr>
          <a:lstStyle/>
          <a:p>
            <a:pPr algn="ctr"/>
            <a:r>
              <a:rPr lang="es-PY" dirty="0">
                <a:solidFill>
                  <a:srgbClr val="EBEBEB"/>
                </a:solidFill>
              </a:rPr>
              <a:t>Monitoreo de consumos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="" xmlns:a16="http://schemas.microsoft.com/office/drawing/2014/main" id="{505FF670-5BFB-9F27-16DC-73E2361466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3080932"/>
              </p:ext>
            </p:extLst>
          </p:nvPr>
        </p:nvGraphicFramePr>
        <p:xfrm>
          <a:off x="2550918" y="2652715"/>
          <a:ext cx="7074345" cy="3218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4">
            <a:extLst>
              <a:ext uri="{FF2B5EF4-FFF2-40B4-BE49-F238E27FC236}">
                <a16:creationId xmlns="" xmlns:a16="http://schemas.microsoft.com/office/drawing/2014/main" id="{F7AD96DA-0923-9751-F120-E30BA7AFEBE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" r="4635"/>
          <a:stretch/>
        </p:blipFill>
        <p:spPr>
          <a:xfrm>
            <a:off x="10277035" y="4951363"/>
            <a:ext cx="1389941" cy="1369765"/>
          </a:xfrm>
          <a:prstGeom prst="rect">
            <a:avLst/>
          </a:prstGeom>
        </p:spPr>
      </p:pic>
      <p:pic>
        <p:nvPicPr>
          <p:cNvPr id="6" name="Graphic 201">
            <a:extLst>
              <a:ext uri="{FF2B5EF4-FFF2-40B4-BE49-F238E27FC236}">
                <a16:creationId xmlns="" xmlns:a16="http://schemas.microsoft.com/office/drawing/2014/main" id="{A37DBD52-46CF-3BEE-15FE-B98B0960163A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02" y="5041899"/>
            <a:ext cx="1389941" cy="136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6667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hueMod val="104000"/>
                <a:satMod val="128000"/>
                <a:lumMod val="104000"/>
              </a:schemeClr>
            </a:gs>
            <a:gs pos="100000">
              <a:schemeClr val="bg2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B3EF4D6-026A-4D52-B916-967329EE3FF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="" xmlns:a16="http://schemas.microsoft.com/office/drawing/2014/main" id="{4DB4846F-6AA5-4DB3-9581-D95F22BD566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">
          <a:xfrm rot="21010068">
            <a:off x="8490951" y="1797517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D54EC22E-2292-4292-A80B-E81DF64BFB2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780041"/>
            <a:ext cx="12192000" cy="5077959"/>
          </a:xfrm>
          <a:custGeom>
            <a:avLst/>
            <a:gdLst>
              <a:gd name="connsiteX0" fmla="*/ 12192000 w 12192000"/>
              <a:gd name="connsiteY0" fmla="*/ 0 h 5077959"/>
              <a:gd name="connsiteX1" fmla="*/ 12192000 w 12192000"/>
              <a:gd name="connsiteY1" fmla="*/ 1972152 h 5077959"/>
              <a:gd name="connsiteX2" fmla="*/ 12192000 w 12192000"/>
              <a:gd name="connsiteY2" fmla="*/ 2361342 h 5077959"/>
              <a:gd name="connsiteX3" fmla="*/ 12192000 w 12192000"/>
              <a:gd name="connsiteY3" fmla="*/ 5077959 h 5077959"/>
              <a:gd name="connsiteX4" fmla="*/ 0 w 12192000"/>
              <a:gd name="connsiteY4" fmla="*/ 5077959 h 5077959"/>
              <a:gd name="connsiteX5" fmla="*/ 0 w 12192000"/>
              <a:gd name="connsiteY5" fmla="*/ 2361342 h 5077959"/>
              <a:gd name="connsiteX6" fmla="*/ 0 w 12192000"/>
              <a:gd name="connsiteY6" fmla="*/ 1972152 h 5077959"/>
              <a:gd name="connsiteX7" fmla="*/ 0 w 12192000"/>
              <a:gd name="connsiteY7" fmla="*/ 12515 h 5077959"/>
              <a:gd name="connsiteX8" fmla="*/ 108623 w 12192000"/>
              <a:gd name="connsiteY8" fmla="*/ 29540 h 5077959"/>
              <a:gd name="connsiteX9" fmla="*/ 300195 w 12192000"/>
              <a:gd name="connsiteY9" fmla="*/ 56163 h 5077959"/>
              <a:gd name="connsiteX10" fmla="*/ 527528 w 12192000"/>
              <a:gd name="connsiteY10" fmla="*/ 88041 h 5077959"/>
              <a:gd name="connsiteX11" fmla="*/ 779127 w 12192000"/>
              <a:gd name="connsiteY11" fmla="*/ 121671 h 5077959"/>
              <a:gd name="connsiteX12" fmla="*/ 1062654 w 12192000"/>
              <a:gd name="connsiteY12" fmla="*/ 157052 h 5077959"/>
              <a:gd name="connsiteX13" fmla="*/ 1371726 w 12192000"/>
              <a:gd name="connsiteY13" fmla="*/ 194535 h 5077959"/>
              <a:gd name="connsiteX14" fmla="*/ 1707616 w 12192000"/>
              <a:gd name="connsiteY14" fmla="*/ 232018 h 5077959"/>
              <a:gd name="connsiteX15" fmla="*/ 2065219 w 12192000"/>
              <a:gd name="connsiteY15" fmla="*/ 270201 h 5077959"/>
              <a:gd name="connsiteX16" fmla="*/ 2450918 w 12192000"/>
              <a:gd name="connsiteY16" fmla="*/ 305583 h 5077959"/>
              <a:gd name="connsiteX17" fmla="*/ 2854496 w 12192000"/>
              <a:gd name="connsiteY17" fmla="*/ 339562 h 5077959"/>
              <a:gd name="connsiteX18" fmla="*/ 3281065 w 12192000"/>
              <a:gd name="connsiteY18" fmla="*/ 370390 h 5077959"/>
              <a:gd name="connsiteX19" fmla="*/ 3725514 w 12192000"/>
              <a:gd name="connsiteY19" fmla="*/ 399815 h 5077959"/>
              <a:gd name="connsiteX20" fmla="*/ 4189119 w 12192000"/>
              <a:gd name="connsiteY20" fmla="*/ 427490 h 5077959"/>
              <a:gd name="connsiteX21" fmla="*/ 4426671 w 12192000"/>
              <a:gd name="connsiteY21" fmla="*/ 437298 h 5077959"/>
              <a:gd name="connsiteX22" fmla="*/ 4669330 w 12192000"/>
              <a:gd name="connsiteY22" fmla="*/ 448158 h 5077959"/>
              <a:gd name="connsiteX23" fmla="*/ 4915819 w 12192000"/>
              <a:gd name="connsiteY23" fmla="*/ 458317 h 5077959"/>
              <a:gd name="connsiteX24" fmla="*/ 5163586 w 12192000"/>
              <a:gd name="connsiteY24" fmla="*/ 464973 h 5077959"/>
              <a:gd name="connsiteX25" fmla="*/ 5416461 w 12192000"/>
              <a:gd name="connsiteY25" fmla="*/ 470928 h 5077959"/>
              <a:gd name="connsiteX26" fmla="*/ 5671892 w 12192000"/>
              <a:gd name="connsiteY26" fmla="*/ 477234 h 5077959"/>
              <a:gd name="connsiteX27" fmla="*/ 5932430 w 12192000"/>
              <a:gd name="connsiteY27" fmla="*/ 481437 h 5077959"/>
              <a:gd name="connsiteX28" fmla="*/ 6195523 w 12192000"/>
              <a:gd name="connsiteY28" fmla="*/ 481437 h 5077959"/>
              <a:gd name="connsiteX29" fmla="*/ 6461170 w 12192000"/>
              <a:gd name="connsiteY29" fmla="*/ 483539 h 5077959"/>
              <a:gd name="connsiteX30" fmla="*/ 6729372 w 12192000"/>
              <a:gd name="connsiteY30" fmla="*/ 481437 h 5077959"/>
              <a:gd name="connsiteX31" fmla="*/ 7001406 w 12192000"/>
              <a:gd name="connsiteY31" fmla="*/ 477234 h 5077959"/>
              <a:gd name="connsiteX32" fmla="*/ 7273439 w 12192000"/>
              <a:gd name="connsiteY32" fmla="*/ 473380 h 5077959"/>
              <a:gd name="connsiteX33" fmla="*/ 7549303 w 12192000"/>
              <a:gd name="connsiteY33" fmla="*/ 464973 h 5077959"/>
              <a:gd name="connsiteX34" fmla="*/ 7827722 w 12192000"/>
              <a:gd name="connsiteY34" fmla="*/ 456215 h 5077959"/>
              <a:gd name="connsiteX35" fmla="*/ 8106140 w 12192000"/>
              <a:gd name="connsiteY35" fmla="*/ 446056 h 5077959"/>
              <a:gd name="connsiteX36" fmla="*/ 8387114 w 12192000"/>
              <a:gd name="connsiteY36" fmla="*/ 431694 h 5077959"/>
              <a:gd name="connsiteX37" fmla="*/ 8670640 w 12192000"/>
              <a:gd name="connsiteY37" fmla="*/ 414528 h 5077959"/>
              <a:gd name="connsiteX38" fmla="*/ 8955446 w 12192000"/>
              <a:gd name="connsiteY38" fmla="*/ 398064 h 5077959"/>
              <a:gd name="connsiteX39" fmla="*/ 9240250 w 12192000"/>
              <a:gd name="connsiteY39" fmla="*/ 377045 h 5077959"/>
              <a:gd name="connsiteX40" fmla="*/ 9528886 w 12192000"/>
              <a:gd name="connsiteY40" fmla="*/ 351823 h 5077959"/>
              <a:gd name="connsiteX41" fmla="*/ 9813691 w 12192000"/>
              <a:gd name="connsiteY41" fmla="*/ 326601 h 5077959"/>
              <a:gd name="connsiteX42" fmla="*/ 10103603 w 12192000"/>
              <a:gd name="connsiteY42" fmla="*/ 297525 h 5077959"/>
              <a:gd name="connsiteX43" fmla="*/ 10394794 w 12192000"/>
              <a:gd name="connsiteY43" fmla="*/ 265647 h 5077959"/>
              <a:gd name="connsiteX44" fmla="*/ 10682153 w 12192000"/>
              <a:gd name="connsiteY44" fmla="*/ 232018 h 5077959"/>
              <a:gd name="connsiteX45" fmla="*/ 10973344 w 12192000"/>
              <a:gd name="connsiteY45" fmla="*/ 192783 h 5077959"/>
              <a:gd name="connsiteX46" fmla="*/ 11263257 w 12192000"/>
              <a:gd name="connsiteY46" fmla="*/ 150746 h 5077959"/>
              <a:gd name="connsiteX47" fmla="*/ 11554448 w 12192000"/>
              <a:gd name="connsiteY47" fmla="*/ 109060 h 5077959"/>
              <a:gd name="connsiteX48" fmla="*/ 11844360 w 12192000"/>
              <a:gd name="connsiteY48" fmla="*/ 60367 h 5077959"/>
              <a:gd name="connsiteX49" fmla="*/ 12132996 w 12192000"/>
              <a:gd name="connsiteY49" fmla="*/ 10623 h 5077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2192000" h="5077959">
                <a:moveTo>
                  <a:pt x="12192000" y="0"/>
                </a:moveTo>
                <a:lnTo>
                  <a:pt x="12192000" y="1972152"/>
                </a:lnTo>
                <a:lnTo>
                  <a:pt x="12192000" y="2361342"/>
                </a:lnTo>
                <a:lnTo>
                  <a:pt x="12192000" y="5077959"/>
                </a:lnTo>
                <a:lnTo>
                  <a:pt x="0" y="5077959"/>
                </a:lnTo>
                <a:lnTo>
                  <a:pt x="0" y="2361342"/>
                </a:lnTo>
                <a:lnTo>
                  <a:pt x="0" y="1972152"/>
                </a:lnTo>
                <a:lnTo>
                  <a:pt x="0" y="12515"/>
                </a:lnTo>
                <a:lnTo>
                  <a:pt x="108623" y="29540"/>
                </a:lnTo>
                <a:lnTo>
                  <a:pt x="300195" y="56163"/>
                </a:lnTo>
                <a:lnTo>
                  <a:pt x="527528" y="88041"/>
                </a:lnTo>
                <a:lnTo>
                  <a:pt x="779127" y="121671"/>
                </a:lnTo>
                <a:lnTo>
                  <a:pt x="1062654" y="157052"/>
                </a:lnTo>
                <a:lnTo>
                  <a:pt x="1371726" y="194535"/>
                </a:lnTo>
                <a:lnTo>
                  <a:pt x="1707616" y="232018"/>
                </a:lnTo>
                <a:lnTo>
                  <a:pt x="2065219" y="270201"/>
                </a:lnTo>
                <a:lnTo>
                  <a:pt x="2450918" y="305583"/>
                </a:lnTo>
                <a:lnTo>
                  <a:pt x="2854496" y="339562"/>
                </a:lnTo>
                <a:lnTo>
                  <a:pt x="3281065" y="370390"/>
                </a:lnTo>
                <a:lnTo>
                  <a:pt x="3725514" y="399815"/>
                </a:lnTo>
                <a:lnTo>
                  <a:pt x="4189119" y="427490"/>
                </a:lnTo>
                <a:lnTo>
                  <a:pt x="4426671" y="437298"/>
                </a:lnTo>
                <a:lnTo>
                  <a:pt x="4669330" y="448158"/>
                </a:lnTo>
                <a:lnTo>
                  <a:pt x="4915819" y="458317"/>
                </a:lnTo>
                <a:lnTo>
                  <a:pt x="5163586" y="464973"/>
                </a:lnTo>
                <a:lnTo>
                  <a:pt x="5416461" y="470928"/>
                </a:lnTo>
                <a:lnTo>
                  <a:pt x="5671892" y="477234"/>
                </a:lnTo>
                <a:lnTo>
                  <a:pt x="5932430" y="481437"/>
                </a:lnTo>
                <a:lnTo>
                  <a:pt x="6195523" y="481437"/>
                </a:lnTo>
                <a:lnTo>
                  <a:pt x="6461170" y="483539"/>
                </a:lnTo>
                <a:lnTo>
                  <a:pt x="6729372" y="481437"/>
                </a:lnTo>
                <a:lnTo>
                  <a:pt x="7001406" y="477234"/>
                </a:lnTo>
                <a:lnTo>
                  <a:pt x="7273439" y="473380"/>
                </a:lnTo>
                <a:lnTo>
                  <a:pt x="7549303" y="464973"/>
                </a:lnTo>
                <a:lnTo>
                  <a:pt x="7827722" y="456215"/>
                </a:lnTo>
                <a:lnTo>
                  <a:pt x="8106140" y="446056"/>
                </a:lnTo>
                <a:lnTo>
                  <a:pt x="8387114" y="431694"/>
                </a:lnTo>
                <a:lnTo>
                  <a:pt x="8670640" y="414528"/>
                </a:lnTo>
                <a:lnTo>
                  <a:pt x="8955446" y="398064"/>
                </a:lnTo>
                <a:lnTo>
                  <a:pt x="9240250" y="377045"/>
                </a:lnTo>
                <a:lnTo>
                  <a:pt x="9528886" y="351823"/>
                </a:lnTo>
                <a:lnTo>
                  <a:pt x="9813691" y="326601"/>
                </a:lnTo>
                <a:lnTo>
                  <a:pt x="10103603" y="297525"/>
                </a:lnTo>
                <a:lnTo>
                  <a:pt x="10394794" y="265647"/>
                </a:lnTo>
                <a:lnTo>
                  <a:pt x="10682153" y="232018"/>
                </a:lnTo>
                <a:lnTo>
                  <a:pt x="10973344" y="192783"/>
                </a:lnTo>
                <a:lnTo>
                  <a:pt x="11263257" y="150746"/>
                </a:lnTo>
                <a:lnTo>
                  <a:pt x="11554448" y="109060"/>
                </a:lnTo>
                <a:lnTo>
                  <a:pt x="11844360" y="60367"/>
                </a:lnTo>
                <a:lnTo>
                  <a:pt x="12132996" y="106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992A2039-50D4-4D49-A79F-C82A1D91316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rgbClr val="FFFFFF"/>
          </a:solidFill>
        </p:grpSpPr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CC1C7165-8A3A-44EB-88D0-4EFA36A004E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 useBgFill="1">
          <p:nvSpPr>
            <p:cNvPr id="16" name="Freeform 5">
              <a:extLst>
                <a:ext uri="{FF2B5EF4-FFF2-40B4-BE49-F238E27FC236}">
                  <a16:creationId xmlns="" xmlns:a16="http://schemas.microsoft.com/office/drawing/2014/main" id="{A1081473-BB93-49A4-B605-4E20537397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D481E9-6867-B56D-21A8-1CD006982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171" y="838200"/>
            <a:ext cx="8825659" cy="977902"/>
          </a:xfrm>
        </p:spPr>
        <p:txBody>
          <a:bodyPr>
            <a:normAutofit/>
          </a:bodyPr>
          <a:lstStyle/>
          <a:p>
            <a:pPr algn="ctr"/>
            <a:r>
              <a:rPr lang="es-PY" dirty="0">
                <a:solidFill>
                  <a:srgbClr val="EBEBEB"/>
                </a:solidFill>
              </a:rPr>
              <a:t>Materiales restringidos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ED33116-C320-CE93-8C01-F412BB00F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2024" y="2757943"/>
            <a:ext cx="9369083" cy="326185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000" dirty="0">
                <a:solidFill>
                  <a:srgbClr val="2C2442"/>
                </a:solidFill>
                <a:latin typeface="Century Gothic" panose="020B0502020202020204" pitchFamily="34" charset="0"/>
                <a:ea typeface="Meiryo" panose="020B0604030504040204" pitchFamily="34" charset="-128"/>
                <a:cs typeface="Times New Roman" panose="02020603050405020304" pitchFamily="18" charset="0"/>
              </a:rPr>
              <a:t>RoHS de la Unión Europea (UE)</a:t>
            </a:r>
          </a:p>
          <a:p>
            <a:pPr algn="just"/>
            <a:r>
              <a:rPr lang="es-MX" sz="2000" dirty="0">
                <a:solidFill>
                  <a:srgbClr val="2C2442"/>
                </a:solidFill>
                <a:latin typeface="Century Gothic" panose="020B0502020202020204" pitchFamily="34" charset="0"/>
                <a:ea typeface="Meiryo" panose="020B0604030504040204" pitchFamily="34" charset="-128"/>
                <a:cs typeface="Times New Roman" panose="02020603050405020304" pitchFamily="18" charset="0"/>
              </a:rPr>
              <a:t>A través de controles de diseño internos y declaraciones de la cadena de suministro, se ha verificado que varios productos MSP </a:t>
            </a:r>
            <a:r>
              <a:rPr lang="es-MX" sz="2000" dirty="0" err="1">
                <a:solidFill>
                  <a:srgbClr val="2C2442"/>
                </a:solidFill>
                <a:latin typeface="Century Gothic" panose="020B0502020202020204" pitchFamily="34" charset="0"/>
                <a:ea typeface="Meiryo" panose="020B0604030504040204" pitchFamily="34" charset="-128"/>
                <a:cs typeface="Times New Roman" panose="02020603050405020304" pitchFamily="18" charset="0"/>
              </a:rPr>
              <a:t>Tech</a:t>
            </a:r>
            <a:r>
              <a:rPr lang="es-MX" sz="2000" dirty="0">
                <a:solidFill>
                  <a:srgbClr val="2C2442"/>
                </a:solidFill>
                <a:latin typeface="Century Gothic" panose="020B0502020202020204" pitchFamily="34" charset="0"/>
                <a:ea typeface="Meiryo" panose="020B0604030504040204" pitchFamily="34" charset="-128"/>
                <a:cs typeface="Times New Roman" panose="02020603050405020304" pitchFamily="18" charset="0"/>
              </a:rPr>
              <a:t>® cumplen con los requisitos de la Directiva RoHS de la UE 2011/65/EU, modificada por 2015/863/EU.</a:t>
            </a:r>
          </a:p>
          <a:p>
            <a:pPr algn="just"/>
            <a:endParaRPr lang="es-PY" dirty="0">
              <a:solidFill>
                <a:srgbClr val="404040"/>
              </a:solidFill>
            </a:endParaRPr>
          </a:p>
        </p:txBody>
      </p:sp>
      <p:pic>
        <p:nvPicPr>
          <p:cNvPr id="4" name="Imagen 4">
            <a:extLst>
              <a:ext uri="{FF2B5EF4-FFF2-40B4-BE49-F238E27FC236}">
                <a16:creationId xmlns="" xmlns:a16="http://schemas.microsoft.com/office/drawing/2014/main" id="{14EC41F9-B35E-8939-A9CB-8D33CF9257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" r="4635"/>
          <a:stretch/>
        </p:blipFill>
        <p:spPr>
          <a:xfrm>
            <a:off x="9954297" y="4872078"/>
            <a:ext cx="1389941" cy="1369765"/>
          </a:xfrm>
          <a:prstGeom prst="rect">
            <a:avLst/>
          </a:prstGeom>
        </p:spPr>
      </p:pic>
      <p:pic>
        <p:nvPicPr>
          <p:cNvPr id="5" name="Graphic 201">
            <a:extLst>
              <a:ext uri="{FF2B5EF4-FFF2-40B4-BE49-F238E27FC236}">
                <a16:creationId xmlns="" xmlns:a16="http://schemas.microsoft.com/office/drawing/2014/main" id="{D61AE78B-CDBB-98EF-6705-4012C681B80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233" y="4906605"/>
            <a:ext cx="1389941" cy="136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8144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AC6CE5-87FF-7EB0-69BD-4FE323727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Y" dirty="0">
                <a:solidFill>
                  <a:srgbClr val="EBEBEB"/>
                </a:solidFill>
              </a:rPr>
              <a:t>Reporte de abastecimiento responsable de materiales</a:t>
            </a:r>
            <a:endParaRPr lang="es-P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360087B-BD3B-5DEC-F6F8-D8634B929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474" y="2603500"/>
            <a:ext cx="11004884" cy="3416300"/>
          </a:xfrm>
        </p:spPr>
        <p:txBody>
          <a:bodyPr>
            <a:normAutofit/>
          </a:bodyPr>
          <a:lstStyle/>
          <a:p>
            <a:pPr algn="just"/>
            <a:r>
              <a:rPr lang="es-PY" sz="2000" b="0" dirty="0">
                <a:solidFill>
                  <a:srgbClr val="2C2442"/>
                </a:solidFill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Times New Roman" panose="02020603050405020304" pitchFamily="18" charset="0"/>
              </a:rPr>
              <a:t>El objetivo de Master Soft es no comprar materiales de productos que contengan minerales de fundiciones o refinerías (</a:t>
            </a:r>
            <a:r>
              <a:rPr lang="es-PY" sz="2000" b="0" dirty="0" err="1">
                <a:solidFill>
                  <a:srgbClr val="2C2442"/>
                </a:solidFill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Times New Roman" panose="02020603050405020304" pitchFamily="18" charset="0"/>
              </a:rPr>
              <a:t>SORs</a:t>
            </a:r>
            <a:r>
              <a:rPr lang="es-PY" sz="2000" b="0" dirty="0">
                <a:solidFill>
                  <a:srgbClr val="2C2442"/>
                </a:solidFill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Times New Roman" panose="02020603050405020304" pitchFamily="18" charset="0"/>
              </a:rPr>
              <a:t>, por sus siglas en inglés) que violen los derechos humanos y/o que financien directa o indirectamente conflictos armados y tengan impactos negativos al ambiente.</a:t>
            </a:r>
          </a:p>
          <a:p>
            <a:pPr algn="just"/>
            <a:endParaRPr lang="es-PY" sz="2000" dirty="0">
              <a:solidFill>
                <a:srgbClr val="2C2442"/>
              </a:solidFill>
              <a:latin typeface="Century Gothic" panose="020B0502020202020204" pitchFamily="34" charset="0"/>
              <a:ea typeface="Meiryo" panose="020B0604030504040204" pitchFamily="34" charset="-128"/>
              <a:cs typeface="Times New Roman" panose="02020603050405020304" pitchFamily="18" charset="0"/>
            </a:endParaRPr>
          </a:p>
          <a:p>
            <a:pPr algn="just"/>
            <a:r>
              <a:rPr lang="es-PY" sz="2000" dirty="0">
                <a:solidFill>
                  <a:srgbClr val="2C2442"/>
                </a:solidFill>
                <a:latin typeface="Century Gothic" panose="020B0502020202020204" pitchFamily="34" charset="0"/>
                <a:ea typeface="Meiryo" panose="020B0604030504040204" pitchFamily="34" charset="-128"/>
                <a:cs typeface="Times New Roman" panose="02020603050405020304" pitchFamily="18" charset="0"/>
              </a:rPr>
              <a:t>I</a:t>
            </a:r>
            <a:r>
              <a:rPr lang="es-PY" sz="2000" b="0" dirty="0">
                <a:solidFill>
                  <a:srgbClr val="2C2442"/>
                </a:solidFill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Times New Roman" panose="02020603050405020304" pitchFamily="18" charset="0"/>
              </a:rPr>
              <a:t>mplementamos un sistema de control de minerales de conflicto en nuestra cadena de suministro basados en la Iniciativa de Minerales Responsable (RMI).</a:t>
            </a:r>
          </a:p>
          <a:p>
            <a:pPr algn="just"/>
            <a:endParaRPr lang="es-PY" sz="2000" b="1" dirty="0">
              <a:solidFill>
                <a:srgbClr val="3B3059"/>
              </a:solidFill>
              <a:effectLst/>
              <a:latin typeface="Century Gothic" panose="020B0502020202020204" pitchFamily="34" charset="0"/>
              <a:ea typeface="Meiryo" panose="020B0604030504040204" pitchFamily="34" charset="-128"/>
              <a:cs typeface="Times New Roman" panose="02020603050405020304" pitchFamily="18" charset="0"/>
            </a:endParaRPr>
          </a:p>
          <a:p>
            <a:pPr algn="just"/>
            <a:endParaRPr lang="es-PY" sz="2000" dirty="0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="" xmlns:a16="http://schemas.microsoft.com/office/drawing/2014/main" id="{20E6AFD5-38C7-F271-41B9-E499B21DC2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265" y="5148080"/>
            <a:ext cx="3000375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00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hueMod val="104000"/>
                <a:satMod val="128000"/>
                <a:lumMod val="104000"/>
              </a:schemeClr>
            </a:gs>
            <a:gs pos="100000">
              <a:schemeClr val="bg2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B3EF4D6-026A-4D52-B916-967329EE3FF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="" xmlns:a16="http://schemas.microsoft.com/office/drawing/2014/main" id="{4DB4846F-6AA5-4DB3-9581-D95F22BD566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">
          <a:xfrm rot="21010068">
            <a:off x="8490951" y="1797517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D54EC22E-2292-4292-A80B-E81DF64BFB2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780041"/>
            <a:ext cx="12192000" cy="5077959"/>
          </a:xfrm>
          <a:custGeom>
            <a:avLst/>
            <a:gdLst>
              <a:gd name="connsiteX0" fmla="*/ 12192000 w 12192000"/>
              <a:gd name="connsiteY0" fmla="*/ 0 h 5077959"/>
              <a:gd name="connsiteX1" fmla="*/ 12192000 w 12192000"/>
              <a:gd name="connsiteY1" fmla="*/ 1972152 h 5077959"/>
              <a:gd name="connsiteX2" fmla="*/ 12192000 w 12192000"/>
              <a:gd name="connsiteY2" fmla="*/ 2361342 h 5077959"/>
              <a:gd name="connsiteX3" fmla="*/ 12192000 w 12192000"/>
              <a:gd name="connsiteY3" fmla="*/ 5077959 h 5077959"/>
              <a:gd name="connsiteX4" fmla="*/ 0 w 12192000"/>
              <a:gd name="connsiteY4" fmla="*/ 5077959 h 5077959"/>
              <a:gd name="connsiteX5" fmla="*/ 0 w 12192000"/>
              <a:gd name="connsiteY5" fmla="*/ 2361342 h 5077959"/>
              <a:gd name="connsiteX6" fmla="*/ 0 w 12192000"/>
              <a:gd name="connsiteY6" fmla="*/ 1972152 h 5077959"/>
              <a:gd name="connsiteX7" fmla="*/ 0 w 12192000"/>
              <a:gd name="connsiteY7" fmla="*/ 12515 h 5077959"/>
              <a:gd name="connsiteX8" fmla="*/ 108623 w 12192000"/>
              <a:gd name="connsiteY8" fmla="*/ 29540 h 5077959"/>
              <a:gd name="connsiteX9" fmla="*/ 300195 w 12192000"/>
              <a:gd name="connsiteY9" fmla="*/ 56163 h 5077959"/>
              <a:gd name="connsiteX10" fmla="*/ 527528 w 12192000"/>
              <a:gd name="connsiteY10" fmla="*/ 88041 h 5077959"/>
              <a:gd name="connsiteX11" fmla="*/ 779127 w 12192000"/>
              <a:gd name="connsiteY11" fmla="*/ 121671 h 5077959"/>
              <a:gd name="connsiteX12" fmla="*/ 1062654 w 12192000"/>
              <a:gd name="connsiteY12" fmla="*/ 157052 h 5077959"/>
              <a:gd name="connsiteX13" fmla="*/ 1371726 w 12192000"/>
              <a:gd name="connsiteY13" fmla="*/ 194535 h 5077959"/>
              <a:gd name="connsiteX14" fmla="*/ 1707616 w 12192000"/>
              <a:gd name="connsiteY14" fmla="*/ 232018 h 5077959"/>
              <a:gd name="connsiteX15" fmla="*/ 2065219 w 12192000"/>
              <a:gd name="connsiteY15" fmla="*/ 270201 h 5077959"/>
              <a:gd name="connsiteX16" fmla="*/ 2450918 w 12192000"/>
              <a:gd name="connsiteY16" fmla="*/ 305583 h 5077959"/>
              <a:gd name="connsiteX17" fmla="*/ 2854496 w 12192000"/>
              <a:gd name="connsiteY17" fmla="*/ 339562 h 5077959"/>
              <a:gd name="connsiteX18" fmla="*/ 3281065 w 12192000"/>
              <a:gd name="connsiteY18" fmla="*/ 370390 h 5077959"/>
              <a:gd name="connsiteX19" fmla="*/ 3725514 w 12192000"/>
              <a:gd name="connsiteY19" fmla="*/ 399815 h 5077959"/>
              <a:gd name="connsiteX20" fmla="*/ 4189119 w 12192000"/>
              <a:gd name="connsiteY20" fmla="*/ 427490 h 5077959"/>
              <a:gd name="connsiteX21" fmla="*/ 4426671 w 12192000"/>
              <a:gd name="connsiteY21" fmla="*/ 437298 h 5077959"/>
              <a:gd name="connsiteX22" fmla="*/ 4669330 w 12192000"/>
              <a:gd name="connsiteY22" fmla="*/ 448158 h 5077959"/>
              <a:gd name="connsiteX23" fmla="*/ 4915819 w 12192000"/>
              <a:gd name="connsiteY23" fmla="*/ 458317 h 5077959"/>
              <a:gd name="connsiteX24" fmla="*/ 5163586 w 12192000"/>
              <a:gd name="connsiteY24" fmla="*/ 464973 h 5077959"/>
              <a:gd name="connsiteX25" fmla="*/ 5416461 w 12192000"/>
              <a:gd name="connsiteY25" fmla="*/ 470928 h 5077959"/>
              <a:gd name="connsiteX26" fmla="*/ 5671892 w 12192000"/>
              <a:gd name="connsiteY26" fmla="*/ 477234 h 5077959"/>
              <a:gd name="connsiteX27" fmla="*/ 5932430 w 12192000"/>
              <a:gd name="connsiteY27" fmla="*/ 481437 h 5077959"/>
              <a:gd name="connsiteX28" fmla="*/ 6195523 w 12192000"/>
              <a:gd name="connsiteY28" fmla="*/ 481437 h 5077959"/>
              <a:gd name="connsiteX29" fmla="*/ 6461170 w 12192000"/>
              <a:gd name="connsiteY29" fmla="*/ 483539 h 5077959"/>
              <a:gd name="connsiteX30" fmla="*/ 6729372 w 12192000"/>
              <a:gd name="connsiteY30" fmla="*/ 481437 h 5077959"/>
              <a:gd name="connsiteX31" fmla="*/ 7001406 w 12192000"/>
              <a:gd name="connsiteY31" fmla="*/ 477234 h 5077959"/>
              <a:gd name="connsiteX32" fmla="*/ 7273439 w 12192000"/>
              <a:gd name="connsiteY32" fmla="*/ 473380 h 5077959"/>
              <a:gd name="connsiteX33" fmla="*/ 7549303 w 12192000"/>
              <a:gd name="connsiteY33" fmla="*/ 464973 h 5077959"/>
              <a:gd name="connsiteX34" fmla="*/ 7827722 w 12192000"/>
              <a:gd name="connsiteY34" fmla="*/ 456215 h 5077959"/>
              <a:gd name="connsiteX35" fmla="*/ 8106140 w 12192000"/>
              <a:gd name="connsiteY35" fmla="*/ 446056 h 5077959"/>
              <a:gd name="connsiteX36" fmla="*/ 8387114 w 12192000"/>
              <a:gd name="connsiteY36" fmla="*/ 431694 h 5077959"/>
              <a:gd name="connsiteX37" fmla="*/ 8670640 w 12192000"/>
              <a:gd name="connsiteY37" fmla="*/ 414528 h 5077959"/>
              <a:gd name="connsiteX38" fmla="*/ 8955446 w 12192000"/>
              <a:gd name="connsiteY38" fmla="*/ 398064 h 5077959"/>
              <a:gd name="connsiteX39" fmla="*/ 9240250 w 12192000"/>
              <a:gd name="connsiteY39" fmla="*/ 377045 h 5077959"/>
              <a:gd name="connsiteX40" fmla="*/ 9528886 w 12192000"/>
              <a:gd name="connsiteY40" fmla="*/ 351823 h 5077959"/>
              <a:gd name="connsiteX41" fmla="*/ 9813691 w 12192000"/>
              <a:gd name="connsiteY41" fmla="*/ 326601 h 5077959"/>
              <a:gd name="connsiteX42" fmla="*/ 10103603 w 12192000"/>
              <a:gd name="connsiteY42" fmla="*/ 297525 h 5077959"/>
              <a:gd name="connsiteX43" fmla="*/ 10394794 w 12192000"/>
              <a:gd name="connsiteY43" fmla="*/ 265647 h 5077959"/>
              <a:gd name="connsiteX44" fmla="*/ 10682153 w 12192000"/>
              <a:gd name="connsiteY44" fmla="*/ 232018 h 5077959"/>
              <a:gd name="connsiteX45" fmla="*/ 10973344 w 12192000"/>
              <a:gd name="connsiteY45" fmla="*/ 192783 h 5077959"/>
              <a:gd name="connsiteX46" fmla="*/ 11263257 w 12192000"/>
              <a:gd name="connsiteY46" fmla="*/ 150746 h 5077959"/>
              <a:gd name="connsiteX47" fmla="*/ 11554448 w 12192000"/>
              <a:gd name="connsiteY47" fmla="*/ 109060 h 5077959"/>
              <a:gd name="connsiteX48" fmla="*/ 11844360 w 12192000"/>
              <a:gd name="connsiteY48" fmla="*/ 60367 h 5077959"/>
              <a:gd name="connsiteX49" fmla="*/ 12132996 w 12192000"/>
              <a:gd name="connsiteY49" fmla="*/ 10623 h 5077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2192000" h="5077959">
                <a:moveTo>
                  <a:pt x="12192000" y="0"/>
                </a:moveTo>
                <a:lnTo>
                  <a:pt x="12192000" y="1972152"/>
                </a:lnTo>
                <a:lnTo>
                  <a:pt x="12192000" y="2361342"/>
                </a:lnTo>
                <a:lnTo>
                  <a:pt x="12192000" y="5077959"/>
                </a:lnTo>
                <a:lnTo>
                  <a:pt x="0" y="5077959"/>
                </a:lnTo>
                <a:lnTo>
                  <a:pt x="0" y="2361342"/>
                </a:lnTo>
                <a:lnTo>
                  <a:pt x="0" y="1972152"/>
                </a:lnTo>
                <a:lnTo>
                  <a:pt x="0" y="12515"/>
                </a:lnTo>
                <a:lnTo>
                  <a:pt x="108623" y="29540"/>
                </a:lnTo>
                <a:lnTo>
                  <a:pt x="300195" y="56163"/>
                </a:lnTo>
                <a:lnTo>
                  <a:pt x="527528" y="88041"/>
                </a:lnTo>
                <a:lnTo>
                  <a:pt x="779127" y="121671"/>
                </a:lnTo>
                <a:lnTo>
                  <a:pt x="1062654" y="157052"/>
                </a:lnTo>
                <a:lnTo>
                  <a:pt x="1371726" y="194535"/>
                </a:lnTo>
                <a:lnTo>
                  <a:pt x="1707616" y="232018"/>
                </a:lnTo>
                <a:lnTo>
                  <a:pt x="2065219" y="270201"/>
                </a:lnTo>
                <a:lnTo>
                  <a:pt x="2450918" y="305583"/>
                </a:lnTo>
                <a:lnTo>
                  <a:pt x="2854496" y="339562"/>
                </a:lnTo>
                <a:lnTo>
                  <a:pt x="3281065" y="370390"/>
                </a:lnTo>
                <a:lnTo>
                  <a:pt x="3725514" y="399815"/>
                </a:lnTo>
                <a:lnTo>
                  <a:pt x="4189119" y="427490"/>
                </a:lnTo>
                <a:lnTo>
                  <a:pt x="4426671" y="437298"/>
                </a:lnTo>
                <a:lnTo>
                  <a:pt x="4669330" y="448158"/>
                </a:lnTo>
                <a:lnTo>
                  <a:pt x="4915819" y="458317"/>
                </a:lnTo>
                <a:lnTo>
                  <a:pt x="5163586" y="464973"/>
                </a:lnTo>
                <a:lnTo>
                  <a:pt x="5416461" y="470928"/>
                </a:lnTo>
                <a:lnTo>
                  <a:pt x="5671892" y="477234"/>
                </a:lnTo>
                <a:lnTo>
                  <a:pt x="5932430" y="481437"/>
                </a:lnTo>
                <a:lnTo>
                  <a:pt x="6195523" y="481437"/>
                </a:lnTo>
                <a:lnTo>
                  <a:pt x="6461170" y="483539"/>
                </a:lnTo>
                <a:lnTo>
                  <a:pt x="6729372" y="481437"/>
                </a:lnTo>
                <a:lnTo>
                  <a:pt x="7001406" y="477234"/>
                </a:lnTo>
                <a:lnTo>
                  <a:pt x="7273439" y="473380"/>
                </a:lnTo>
                <a:lnTo>
                  <a:pt x="7549303" y="464973"/>
                </a:lnTo>
                <a:lnTo>
                  <a:pt x="7827722" y="456215"/>
                </a:lnTo>
                <a:lnTo>
                  <a:pt x="8106140" y="446056"/>
                </a:lnTo>
                <a:lnTo>
                  <a:pt x="8387114" y="431694"/>
                </a:lnTo>
                <a:lnTo>
                  <a:pt x="8670640" y="414528"/>
                </a:lnTo>
                <a:lnTo>
                  <a:pt x="8955446" y="398064"/>
                </a:lnTo>
                <a:lnTo>
                  <a:pt x="9240250" y="377045"/>
                </a:lnTo>
                <a:lnTo>
                  <a:pt x="9528886" y="351823"/>
                </a:lnTo>
                <a:lnTo>
                  <a:pt x="9813691" y="326601"/>
                </a:lnTo>
                <a:lnTo>
                  <a:pt x="10103603" y="297525"/>
                </a:lnTo>
                <a:lnTo>
                  <a:pt x="10394794" y="265647"/>
                </a:lnTo>
                <a:lnTo>
                  <a:pt x="10682153" y="232018"/>
                </a:lnTo>
                <a:lnTo>
                  <a:pt x="10973344" y="192783"/>
                </a:lnTo>
                <a:lnTo>
                  <a:pt x="11263257" y="150746"/>
                </a:lnTo>
                <a:lnTo>
                  <a:pt x="11554448" y="109060"/>
                </a:lnTo>
                <a:lnTo>
                  <a:pt x="11844360" y="60367"/>
                </a:lnTo>
                <a:lnTo>
                  <a:pt x="12132996" y="106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992A2039-50D4-4D49-A79F-C82A1D91316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rgbClr val="FFFFFF"/>
          </a:solidFill>
        </p:grpSpPr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CC1C7165-8A3A-44EB-88D0-4EFA36A004E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 useBgFill="1">
          <p:nvSpPr>
            <p:cNvPr id="16" name="Freeform 5">
              <a:extLst>
                <a:ext uri="{FF2B5EF4-FFF2-40B4-BE49-F238E27FC236}">
                  <a16:creationId xmlns="" xmlns:a16="http://schemas.microsoft.com/office/drawing/2014/main" id="{A1081473-BB93-49A4-B605-4E20537397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847841A-0C50-D082-E5D1-A47FEAF72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171" y="838200"/>
            <a:ext cx="8825659" cy="977902"/>
          </a:xfrm>
        </p:spPr>
        <p:txBody>
          <a:bodyPr>
            <a:normAutofit fontScale="90000"/>
          </a:bodyPr>
          <a:lstStyle/>
          <a:p>
            <a:pPr algn="ctr"/>
            <a:r>
              <a:rPr lang="es-PY" dirty="0">
                <a:solidFill>
                  <a:srgbClr val="EBEBEB"/>
                </a:solidFill>
              </a:rPr>
              <a:t>Reporte de sustentabilidad corporativa</a:t>
            </a:r>
          </a:p>
        </p:txBody>
      </p:sp>
      <p:pic>
        <p:nvPicPr>
          <p:cNvPr id="5" name="Picture 4" descr="A blue circle with white text&#10;&#10;Description automatically generated with low confidence">
            <a:extLst>
              <a:ext uri="{FF2B5EF4-FFF2-40B4-BE49-F238E27FC236}">
                <a16:creationId xmlns="" xmlns:a16="http://schemas.microsoft.com/office/drawing/2014/main" id="{6FC834B1-6031-6693-DFD7-5D061F8D40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941" y="2898774"/>
            <a:ext cx="2143125" cy="2143125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="" xmlns:a16="http://schemas.microsoft.com/office/drawing/2014/main" id="{F6F4E436-F722-3401-57A3-3B21F779A2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8285243"/>
              </p:ext>
            </p:extLst>
          </p:nvPr>
        </p:nvGraphicFramePr>
        <p:xfrm>
          <a:off x="4107765" y="2377440"/>
          <a:ext cx="7301133" cy="3812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366443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9BCB6A-ABF5-62DD-F3EB-91FAD974F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Y" dirty="0"/>
              <a:t>Reportes - Emisiones de GEI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4DE1E425-BE2B-CB9C-F6FB-07BE65E826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3143766"/>
              </p:ext>
            </p:extLst>
          </p:nvPr>
        </p:nvGraphicFramePr>
        <p:xfrm>
          <a:off x="1780674" y="2537228"/>
          <a:ext cx="8951494" cy="3221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C238461-1E46-EE97-2217-FDF54DFFE9AF}"/>
              </a:ext>
            </a:extLst>
          </p:cNvPr>
          <p:cNvSpPr txBox="1"/>
          <p:nvPr/>
        </p:nvSpPr>
        <p:spPr>
          <a:xfrm>
            <a:off x="834189" y="5759116"/>
            <a:ext cx="10844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2000" dirty="0">
                <a:solidFill>
                  <a:schemeClr val="accent1"/>
                </a:solidFill>
              </a:rPr>
              <a:t>Los cálculos de emisiones GEI son verificados por un consultor internacional experto en la materia</a:t>
            </a:r>
          </a:p>
        </p:txBody>
      </p:sp>
    </p:spTree>
    <p:extLst>
      <p:ext uri="{BB962C8B-B14F-4D97-AF65-F5344CB8AC3E}">
        <p14:creationId xmlns:p14="http://schemas.microsoft.com/office/powerpoint/2010/main" val="461925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435562-AAC4-09A3-AD89-A941A9D33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Y" dirty="0"/>
              <a:t>Alcances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="" xmlns:a16="http://schemas.microsoft.com/office/drawing/2014/main" id="{4A0EC818-9AFF-BABB-875F-2BEA2D932A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3436829"/>
              </p:ext>
            </p:extLst>
          </p:nvPr>
        </p:nvGraphicFramePr>
        <p:xfrm>
          <a:off x="1494261" y="2582779"/>
          <a:ext cx="8761412" cy="3882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3925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hueMod val="104000"/>
                <a:satMod val="128000"/>
                <a:lumMod val="104000"/>
              </a:schemeClr>
            </a:gs>
            <a:gs pos="100000">
              <a:schemeClr val="bg2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B3EF4D6-026A-4D52-B916-967329EE3FF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="" xmlns:a16="http://schemas.microsoft.com/office/drawing/2014/main" id="{4DB4846F-6AA5-4DB3-9581-D95F22BD566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">
          <a:xfrm rot="21010068">
            <a:off x="8490951" y="1797517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D54EC22E-2292-4292-A80B-E81DF64BFB2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780041"/>
            <a:ext cx="12192000" cy="5077959"/>
          </a:xfrm>
          <a:custGeom>
            <a:avLst/>
            <a:gdLst>
              <a:gd name="connsiteX0" fmla="*/ 12192000 w 12192000"/>
              <a:gd name="connsiteY0" fmla="*/ 0 h 5077959"/>
              <a:gd name="connsiteX1" fmla="*/ 12192000 w 12192000"/>
              <a:gd name="connsiteY1" fmla="*/ 1972152 h 5077959"/>
              <a:gd name="connsiteX2" fmla="*/ 12192000 w 12192000"/>
              <a:gd name="connsiteY2" fmla="*/ 2361342 h 5077959"/>
              <a:gd name="connsiteX3" fmla="*/ 12192000 w 12192000"/>
              <a:gd name="connsiteY3" fmla="*/ 5077959 h 5077959"/>
              <a:gd name="connsiteX4" fmla="*/ 0 w 12192000"/>
              <a:gd name="connsiteY4" fmla="*/ 5077959 h 5077959"/>
              <a:gd name="connsiteX5" fmla="*/ 0 w 12192000"/>
              <a:gd name="connsiteY5" fmla="*/ 2361342 h 5077959"/>
              <a:gd name="connsiteX6" fmla="*/ 0 w 12192000"/>
              <a:gd name="connsiteY6" fmla="*/ 1972152 h 5077959"/>
              <a:gd name="connsiteX7" fmla="*/ 0 w 12192000"/>
              <a:gd name="connsiteY7" fmla="*/ 12515 h 5077959"/>
              <a:gd name="connsiteX8" fmla="*/ 108623 w 12192000"/>
              <a:gd name="connsiteY8" fmla="*/ 29540 h 5077959"/>
              <a:gd name="connsiteX9" fmla="*/ 300195 w 12192000"/>
              <a:gd name="connsiteY9" fmla="*/ 56163 h 5077959"/>
              <a:gd name="connsiteX10" fmla="*/ 527528 w 12192000"/>
              <a:gd name="connsiteY10" fmla="*/ 88041 h 5077959"/>
              <a:gd name="connsiteX11" fmla="*/ 779127 w 12192000"/>
              <a:gd name="connsiteY11" fmla="*/ 121671 h 5077959"/>
              <a:gd name="connsiteX12" fmla="*/ 1062654 w 12192000"/>
              <a:gd name="connsiteY12" fmla="*/ 157052 h 5077959"/>
              <a:gd name="connsiteX13" fmla="*/ 1371726 w 12192000"/>
              <a:gd name="connsiteY13" fmla="*/ 194535 h 5077959"/>
              <a:gd name="connsiteX14" fmla="*/ 1707616 w 12192000"/>
              <a:gd name="connsiteY14" fmla="*/ 232018 h 5077959"/>
              <a:gd name="connsiteX15" fmla="*/ 2065219 w 12192000"/>
              <a:gd name="connsiteY15" fmla="*/ 270201 h 5077959"/>
              <a:gd name="connsiteX16" fmla="*/ 2450918 w 12192000"/>
              <a:gd name="connsiteY16" fmla="*/ 305583 h 5077959"/>
              <a:gd name="connsiteX17" fmla="*/ 2854496 w 12192000"/>
              <a:gd name="connsiteY17" fmla="*/ 339562 h 5077959"/>
              <a:gd name="connsiteX18" fmla="*/ 3281065 w 12192000"/>
              <a:gd name="connsiteY18" fmla="*/ 370390 h 5077959"/>
              <a:gd name="connsiteX19" fmla="*/ 3725514 w 12192000"/>
              <a:gd name="connsiteY19" fmla="*/ 399815 h 5077959"/>
              <a:gd name="connsiteX20" fmla="*/ 4189119 w 12192000"/>
              <a:gd name="connsiteY20" fmla="*/ 427490 h 5077959"/>
              <a:gd name="connsiteX21" fmla="*/ 4426671 w 12192000"/>
              <a:gd name="connsiteY21" fmla="*/ 437298 h 5077959"/>
              <a:gd name="connsiteX22" fmla="*/ 4669330 w 12192000"/>
              <a:gd name="connsiteY22" fmla="*/ 448158 h 5077959"/>
              <a:gd name="connsiteX23" fmla="*/ 4915819 w 12192000"/>
              <a:gd name="connsiteY23" fmla="*/ 458317 h 5077959"/>
              <a:gd name="connsiteX24" fmla="*/ 5163586 w 12192000"/>
              <a:gd name="connsiteY24" fmla="*/ 464973 h 5077959"/>
              <a:gd name="connsiteX25" fmla="*/ 5416461 w 12192000"/>
              <a:gd name="connsiteY25" fmla="*/ 470928 h 5077959"/>
              <a:gd name="connsiteX26" fmla="*/ 5671892 w 12192000"/>
              <a:gd name="connsiteY26" fmla="*/ 477234 h 5077959"/>
              <a:gd name="connsiteX27" fmla="*/ 5932430 w 12192000"/>
              <a:gd name="connsiteY27" fmla="*/ 481437 h 5077959"/>
              <a:gd name="connsiteX28" fmla="*/ 6195523 w 12192000"/>
              <a:gd name="connsiteY28" fmla="*/ 481437 h 5077959"/>
              <a:gd name="connsiteX29" fmla="*/ 6461170 w 12192000"/>
              <a:gd name="connsiteY29" fmla="*/ 483539 h 5077959"/>
              <a:gd name="connsiteX30" fmla="*/ 6729372 w 12192000"/>
              <a:gd name="connsiteY30" fmla="*/ 481437 h 5077959"/>
              <a:gd name="connsiteX31" fmla="*/ 7001406 w 12192000"/>
              <a:gd name="connsiteY31" fmla="*/ 477234 h 5077959"/>
              <a:gd name="connsiteX32" fmla="*/ 7273439 w 12192000"/>
              <a:gd name="connsiteY32" fmla="*/ 473380 h 5077959"/>
              <a:gd name="connsiteX33" fmla="*/ 7549303 w 12192000"/>
              <a:gd name="connsiteY33" fmla="*/ 464973 h 5077959"/>
              <a:gd name="connsiteX34" fmla="*/ 7827722 w 12192000"/>
              <a:gd name="connsiteY34" fmla="*/ 456215 h 5077959"/>
              <a:gd name="connsiteX35" fmla="*/ 8106140 w 12192000"/>
              <a:gd name="connsiteY35" fmla="*/ 446056 h 5077959"/>
              <a:gd name="connsiteX36" fmla="*/ 8387114 w 12192000"/>
              <a:gd name="connsiteY36" fmla="*/ 431694 h 5077959"/>
              <a:gd name="connsiteX37" fmla="*/ 8670640 w 12192000"/>
              <a:gd name="connsiteY37" fmla="*/ 414528 h 5077959"/>
              <a:gd name="connsiteX38" fmla="*/ 8955446 w 12192000"/>
              <a:gd name="connsiteY38" fmla="*/ 398064 h 5077959"/>
              <a:gd name="connsiteX39" fmla="*/ 9240250 w 12192000"/>
              <a:gd name="connsiteY39" fmla="*/ 377045 h 5077959"/>
              <a:gd name="connsiteX40" fmla="*/ 9528886 w 12192000"/>
              <a:gd name="connsiteY40" fmla="*/ 351823 h 5077959"/>
              <a:gd name="connsiteX41" fmla="*/ 9813691 w 12192000"/>
              <a:gd name="connsiteY41" fmla="*/ 326601 h 5077959"/>
              <a:gd name="connsiteX42" fmla="*/ 10103603 w 12192000"/>
              <a:gd name="connsiteY42" fmla="*/ 297525 h 5077959"/>
              <a:gd name="connsiteX43" fmla="*/ 10394794 w 12192000"/>
              <a:gd name="connsiteY43" fmla="*/ 265647 h 5077959"/>
              <a:gd name="connsiteX44" fmla="*/ 10682153 w 12192000"/>
              <a:gd name="connsiteY44" fmla="*/ 232018 h 5077959"/>
              <a:gd name="connsiteX45" fmla="*/ 10973344 w 12192000"/>
              <a:gd name="connsiteY45" fmla="*/ 192783 h 5077959"/>
              <a:gd name="connsiteX46" fmla="*/ 11263257 w 12192000"/>
              <a:gd name="connsiteY46" fmla="*/ 150746 h 5077959"/>
              <a:gd name="connsiteX47" fmla="*/ 11554448 w 12192000"/>
              <a:gd name="connsiteY47" fmla="*/ 109060 h 5077959"/>
              <a:gd name="connsiteX48" fmla="*/ 11844360 w 12192000"/>
              <a:gd name="connsiteY48" fmla="*/ 60367 h 5077959"/>
              <a:gd name="connsiteX49" fmla="*/ 12132996 w 12192000"/>
              <a:gd name="connsiteY49" fmla="*/ 10623 h 5077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2192000" h="5077959">
                <a:moveTo>
                  <a:pt x="12192000" y="0"/>
                </a:moveTo>
                <a:lnTo>
                  <a:pt x="12192000" y="1972152"/>
                </a:lnTo>
                <a:lnTo>
                  <a:pt x="12192000" y="2361342"/>
                </a:lnTo>
                <a:lnTo>
                  <a:pt x="12192000" y="5077959"/>
                </a:lnTo>
                <a:lnTo>
                  <a:pt x="0" y="5077959"/>
                </a:lnTo>
                <a:lnTo>
                  <a:pt x="0" y="2361342"/>
                </a:lnTo>
                <a:lnTo>
                  <a:pt x="0" y="1972152"/>
                </a:lnTo>
                <a:lnTo>
                  <a:pt x="0" y="12515"/>
                </a:lnTo>
                <a:lnTo>
                  <a:pt x="108623" y="29540"/>
                </a:lnTo>
                <a:lnTo>
                  <a:pt x="300195" y="56163"/>
                </a:lnTo>
                <a:lnTo>
                  <a:pt x="527528" y="88041"/>
                </a:lnTo>
                <a:lnTo>
                  <a:pt x="779127" y="121671"/>
                </a:lnTo>
                <a:lnTo>
                  <a:pt x="1062654" y="157052"/>
                </a:lnTo>
                <a:lnTo>
                  <a:pt x="1371726" y="194535"/>
                </a:lnTo>
                <a:lnTo>
                  <a:pt x="1707616" y="232018"/>
                </a:lnTo>
                <a:lnTo>
                  <a:pt x="2065219" y="270201"/>
                </a:lnTo>
                <a:lnTo>
                  <a:pt x="2450918" y="305583"/>
                </a:lnTo>
                <a:lnTo>
                  <a:pt x="2854496" y="339562"/>
                </a:lnTo>
                <a:lnTo>
                  <a:pt x="3281065" y="370390"/>
                </a:lnTo>
                <a:lnTo>
                  <a:pt x="3725514" y="399815"/>
                </a:lnTo>
                <a:lnTo>
                  <a:pt x="4189119" y="427490"/>
                </a:lnTo>
                <a:lnTo>
                  <a:pt x="4426671" y="437298"/>
                </a:lnTo>
                <a:lnTo>
                  <a:pt x="4669330" y="448158"/>
                </a:lnTo>
                <a:lnTo>
                  <a:pt x="4915819" y="458317"/>
                </a:lnTo>
                <a:lnTo>
                  <a:pt x="5163586" y="464973"/>
                </a:lnTo>
                <a:lnTo>
                  <a:pt x="5416461" y="470928"/>
                </a:lnTo>
                <a:lnTo>
                  <a:pt x="5671892" y="477234"/>
                </a:lnTo>
                <a:lnTo>
                  <a:pt x="5932430" y="481437"/>
                </a:lnTo>
                <a:lnTo>
                  <a:pt x="6195523" y="481437"/>
                </a:lnTo>
                <a:lnTo>
                  <a:pt x="6461170" y="483539"/>
                </a:lnTo>
                <a:lnTo>
                  <a:pt x="6729372" y="481437"/>
                </a:lnTo>
                <a:lnTo>
                  <a:pt x="7001406" y="477234"/>
                </a:lnTo>
                <a:lnTo>
                  <a:pt x="7273439" y="473380"/>
                </a:lnTo>
                <a:lnTo>
                  <a:pt x="7549303" y="464973"/>
                </a:lnTo>
                <a:lnTo>
                  <a:pt x="7827722" y="456215"/>
                </a:lnTo>
                <a:lnTo>
                  <a:pt x="8106140" y="446056"/>
                </a:lnTo>
                <a:lnTo>
                  <a:pt x="8387114" y="431694"/>
                </a:lnTo>
                <a:lnTo>
                  <a:pt x="8670640" y="414528"/>
                </a:lnTo>
                <a:lnTo>
                  <a:pt x="8955446" y="398064"/>
                </a:lnTo>
                <a:lnTo>
                  <a:pt x="9240250" y="377045"/>
                </a:lnTo>
                <a:lnTo>
                  <a:pt x="9528886" y="351823"/>
                </a:lnTo>
                <a:lnTo>
                  <a:pt x="9813691" y="326601"/>
                </a:lnTo>
                <a:lnTo>
                  <a:pt x="10103603" y="297525"/>
                </a:lnTo>
                <a:lnTo>
                  <a:pt x="10394794" y="265647"/>
                </a:lnTo>
                <a:lnTo>
                  <a:pt x="10682153" y="232018"/>
                </a:lnTo>
                <a:lnTo>
                  <a:pt x="10973344" y="192783"/>
                </a:lnTo>
                <a:lnTo>
                  <a:pt x="11263257" y="150746"/>
                </a:lnTo>
                <a:lnTo>
                  <a:pt x="11554448" y="109060"/>
                </a:lnTo>
                <a:lnTo>
                  <a:pt x="11844360" y="60367"/>
                </a:lnTo>
                <a:lnTo>
                  <a:pt x="12132996" y="106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992A2039-50D4-4D49-A79F-C82A1D91316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rgbClr val="FFFFFF"/>
          </a:solidFill>
        </p:grpSpPr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CC1C7165-8A3A-44EB-88D0-4EFA36A004E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 useBgFill="1">
          <p:nvSpPr>
            <p:cNvPr id="16" name="Freeform 5">
              <a:extLst>
                <a:ext uri="{FF2B5EF4-FFF2-40B4-BE49-F238E27FC236}">
                  <a16:creationId xmlns="" xmlns:a16="http://schemas.microsoft.com/office/drawing/2014/main" id="{A1081473-BB93-49A4-B605-4E20537397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979C63-C0BE-3D6B-934F-5504497D9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171" y="838200"/>
            <a:ext cx="8825659" cy="977902"/>
          </a:xfrm>
        </p:spPr>
        <p:txBody>
          <a:bodyPr>
            <a:normAutofit/>
          </a:bodyPr>
          <a:lstStyle/>
          <a:p>
            <a:pPr algn="ctr"/>
            <a:r>
              <a:rPr lang="es-PY" dirty="0">
                <a:solidFill>
                  <a:srgbClr val="EBEBEB"/>
                </a:solidFill>
              </a:rPr>
              <a:t>Emisiones de GEI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82177F31-4897-E115-77FC-FCE65A41D0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3039942"/>
              </p:ext>
            </p:extLst>
          </p:nvPr>
        </p:nvGraphicFramePr>
        <p:xfrm>
          <a:off x="2255273" y="2730968"/>
          <a:ext cx="7681454" cy="25113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0790">
                  <a:extLst>
                    <a:ext uri="{9D8B030D-6E8A-4147-A177-3AD203B41FA5}">
                      <a16:colId xmlns="" xmlns:a16="http://schemas.microsoft.com/office/drawing/2014/main" val="224272769"/>
                    </a:ext>
                  </a:extLst>
                </a:gridCol>
                <a:gridCol w="1222822">
                  <a:extLst>
                    <a:ext uri="{9D8B030D-6E8A-4147-A177-3AD203B41FA5}">
                      <a16:colId xmlns="" xmlns:a16="http://schemas.microsoft.com/office/drawing/2014/main" val="864458618"/>
                    </a:ext>
                  </a:extLst>
                </a:gridCol>
                <a:gridCol w="2008921">
                  <a:extLst>
                    <a:ext uri="{9D8B030D-6E8A-4147-A177-3AD203B41FA5}">
                      <a16:colId xmlns="" xmlns:a16="http://schemas.microsoft.com/office/drawing/2014/main" val="800627105"/>
                    </a:ext>
                  </a:extLst>
                </a:gridCol>
                <a:gridCol w="2008921">
                  <a:extLst>
                    <a:ext uri="{9D8B030D-6E8A-4147-A177-3AD203B41FA5}">
                      <a16:colId xmlns="" xmlns:a16="http://schemas.microsoft.com/office/drawing/2014/main" val="3460332537"/>
                    </a:ext>
                  </a:extLst>
                </a:gridCol>
              </a:tblGrid>
              <a:tr h="10404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Y" sz="1800">
                          <a:effectLst/>
                        </a:rPr>
                        <a:t>Operaciones sostenibles</a:t>
                      </a:r>
                      <a:endParaRPr lang="es-PY" sz="2800" b="1">
                        <a:solidFill>
                          <a:srgbClr val="3B3059"/>
                        </a:solidFill>
                        <a:effectLst/>
                        <a:latin typeface="Century Gothic" panose="020B0502020202020204" pitchFamily="34" charset="0"/>
                        <a:ea typeface="Meiryo" panose="020B060403050404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5462" marR="654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Y" sz="1800">
                          <a:effectLst/>
                        </a:rPr>
                        <a:t>Unidad de medida</a:t>
                      </a:r>
                      <a:endParaRPr lang="es-PY" sz="2800" b="1">
                        <a:solidFill>
                          <a:srgbClr val="3B3059"/>
                        </a:solidFill>
                        <a:effectLst/>
                        <a:latin typeface="Century Gothic" panose="020B0502020202020204" pitchFamily="34" charset="0"/>
                        <a:ea typeface="Meiryo" panose="020B060403050404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5462" marR="654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Y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AÑO FISCAL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Y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</a:p>
                  </a:txBody>
                  <a:tcPr marL="65462" marR="654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Y" sz="1800" dirty="0">
                          <a:effectLst/>
                        </a:rPr>
                        <a:t>AÑO FISCAL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Y" sz="1800" dirty="0">
                          <a:effectLst/>
                        </a:rPr>
                        <a:t>2021</a:t>
                      </a:r>
                      <a:endParaRPr lang="es-PY" sz="2800" b="1" dirty="0">
                        <a:solidFill>
                          <a:srgbClr val="3B3059"/>
                        </a:solidFill>
                        <a:effectLst/>
                        <a:latin typeface="Century Gothic" panose="020B0502020202020204" pitchFamily="34" charset="0"/>
                        <a:ea typeface="Meiryo" panose="020B060403050404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5462" marR="65462" marT="0" marB="0"/>
                </a:tc>
                <a:extLst>
                  <a:ext uri="{0D108BD9-81ED-4DB2-BD59-A6C34878D82A}">
                    <a16:rowId xmlns="" xmlns:a16="http://schemas.microsoft.com/office/drawing/2014/main" val="3649952295"/>
                  </a:ext>
                </a:extLst>
              </a:tr>
              <a:tr h="14709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Y" sz="1800" dirty="0">
                          <a:effectLst/>
                        </a:rPr>
                        <a:t>Emisiones de GEI de alcance 2</a:t>
                      </a:r>
                      <a:endParaRPr lang="es-PY" sz="2800" b="1" dirty="0">
                        <a:solidFill>
                          <a:srgbClr val="3B3059"/>
                        </a:solidFill>
                        <a:effectLst/>
                        <a:latin typeface="Century Gothic" panose="020B0502020202020204" pitchFamily="34" charset="0"/>
                        <a:ea typeface="Meiryo" panose="020B060403050404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5462" marR="654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kgCO</a:t>
                      </a:r>
                      <a:r>
                        <a:rPr lang="en-US" sz="1800" baseline="-25000" dirty="0">
                          <a:effectLst/>
                        </a:rPr>
                        <a:t>2</a:t>
                      </a:r>
                      <a:r>
                        <a:rPr lang="en-US" sz="1800" dirty="0">
                          <a:effectLst/>
                        </a:rPr>
                        <a:t>e</a:t>
                      </a:r>
                      <a:endParaRPr lang="es-PY" sz="2800" b="1" dirty="0">
                        <a:solidFill>
                          <a:srgbClr val="3B3059"/>
                        </a:solidFill>
                        <a:effectLst/>
                        <a:latin typeface="Century Gothic" panose="020B0502020202020204" pitchFamily="34" charset="0"/>
                        <a:ea typeface="Meiryo" panose="020B060403050404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5462" marR="654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445</a:t>
                      </a:r>
                      <a:endParaRPr lang="es-PY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365</a:t>
                      </a:r>
                      <a:endParaRPr lang="es-PY" sz="2800" b="1" dirty="0">
                        <a:solidFill>
                          <a:srgbClr val="3B3059"/>
                        </a:solidFill>
                        <a:effectLst/>
                        <a:latin typeface="Century Gothic" panose="020B0502020202020204" pitchFamily="34" charset="0"/>
                        <a:ea typeface="Meiryo" panose="020B060403050404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5462" marR="65462" marT="0" marB="0"/>
                </a:tc>
                <a:extLst>
                  <a:ext uri="{0D108BD9-81ED-4DB2-BD59-A6C34878D82A}">
                    <a16:rowId xmlns="" xmlns:a16="http://schemas.microsoft.com/office/drawing/2014/main" val="344714033"/>
                  </a:ext>
                </a:extLst>
              </a:tr>
            </a:tbl>
          </a:graphicData>
        </a:graphic>
      </p:graphicFrame>
      <p:sp>
        <p:nvSpPr>
          <p:cNvPr id="3" name="Arrow: Down 2">
            <a:extLst>
              <a:ext uri="{FF2B5EF4-FFF2-40B4-BE49-F238E27FC236}">
                <a16:creationId xmlns="" xmlns:a16="http://schemas.microsoft.com/office/drawing/2014/main" id="{A9943732-424D-F983-577C-0827C1E996F1}"/>
              </a:ext>
            </a:extLst>
          </p:cNvPr>
          <p:cNvSpPr/>
          <p:nvPr/>
        </p:nvSpPr>
        <p:spPr>
          <a:xfrm>
            <a:off x="10029610" y="3932197"/>
            <a:ext cx="593558" cy="9978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4463352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038B65-E63B-BB6B-9468-C91954244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Y" dirty="0"/>
              <a:t>Acciones implementadas para reducción de emisiones de GEI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E1E490D-623B-78E6-448E-DCC031CFD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10106604" cy="3416300"/>
          </a:xfrm>
        </p:spPr>
        <p:txBody>
          <a:bodyPr>
            <a:normAutofit/>
          </a:bodyPr>
          <a:lstStyle/>
          <a:p>
            <a:pPr algn="just"/>
            <a:r>
              <a:rPr lang="es-PY" sz="2000" dirty="0">
                <a:solidFill>
                  <a:srgbClr val="2C2442"/>
                </a:solidFill>
                <a:latin typeface="Century Gothic" panose="020B0502020202020204" pitchFamily="34" charset="0"/>
                <a:ea typeface="Meiryo" panose="020B0604030504040204" pitchFamily="34" charset="-128"/>
                <a:cs typeface="Times New Roman" panose="02020603050405020304" pitchFamily="18" charset="0"/>
              </a:rPr>
              <a:t>Adquisición de bombillas de consumo eficiente de energía eléctrica.</a:t>
            </a:r>
          </a:p>
          <a:p>
            <a:pPr algn="just"/>
            <a:r>
              <a:rPr lang="es-PY" sz="2000" dirty="0">
                <a:solidFill>
                  <a:srgbClr val="2C2442"/>
                </a:solidFill>
                <a:latin typeface="Century Gothic" panose="020B0502020202020204" pitchFamily="34" charset="0"/>
                <a:ea typeface="Meiryo" panose="020B0604030504040204" pitchFamily="34" charset="-128"/>
                <a:cs typeface="Times New Roman" panose="02020603050405020304" pitchFamily="18" charset="0"/>
              </a:rPr>
              <a:t>Configuración de equipos informáticos para consumir menos energía cuando no se están utilizando.</a:t>
            </a:r>
          </a:p>
          <a:p>
            <a:pPr algn="just"/>
            <a:r>
              <a:rPr lang="es-PY" sz="2000" dirty="0">
                <a:solidFill>
                  <a:srgbClr val="2C2442"/>
                </a:solidFill>
                <a:latin typeface="Century Gothic" panose="020B0502020202020204" pitchFamily="34" charset="0"/>
                <a:ea typeface="Meiryo" panose="020B0604030504040204" pitchFamily="34" charset="-128"/>
                <a:cs typeface="Times New Roman" panose="02020603050405020304" pitchFamily="18" charset="0"/>
              </a:rPr>
              <a:t>Capacitación en buenas prácticas de consumo energético.</a:t>
            </a:r>
          </a:p>
          <a:p>
            <a:pPr algn="just"/>
            <a:r>
              <a:rPr lang="es-MX" sz="2000" dirty="0">
                <a:solidFill>
                  <a:srgbClr val="2C2442"/>
                </a:solidFill>
                <a:latin typeface="Century Gothic" panose="020B0502020202020204" pitchFamily="34" charset="0"/>
                <a:ea typeface="Meiryo" panose="020B0604030504040204" pitchFamily="34" charset="-128"/>
                <a:cs typeface="Times New Roman" panose="02020603050405020304" pitchFamily="18" charset="0"/>
              </a:rPr>
              <a:t>Mantenimiento adecuado de los vehículos para eficiencia en el uso de los combustibles fósiles.</a:t>
            </a:r>
            <a:endParaRPr lang="es-PY" sz="2000" dirty="0">
              <a:solidFill>
                <a:srgbClr val="2C2442"/>
              </a:solidFill>
              <a:latin typeface="Century Gothic" panose="020B0502020202020204" pitchFamily="34" charset="0"/>
              <a:ea typeface="Meiryo" panose="020B0604030504040204" pitchFamily="34" charset="-128"/>
              <a:cs typeface="Times New Roman" panose="02020603050405020304" pitchFamily="18" charset="0"/>
            </a:endParaRPr>
          </a:p>
          <a:p>
            <a:pPr algn="just"/>
            <a:endParaRPr lang="es-PY" sz="2400" dirty="0"/>
          </a:p>
        </p:txBody>
      </p:sp>
    </p:spTree>
    <p:extLst>
      <p:ext uri="{BB962C8B-B14F-4D97-AF65-F5344CB8AC3E}">
        <p14:creationId xmlns:p14="http://schemas.microsoft.com/office/powerpoint/2010/main" val="697823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89B7F34B-B720-4924-989C-4C86F1673F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1E5A59BB-AC66-4BF0-84DF-A0EAAFA756D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46BFC61F-766A-4716-A02F-513C4B414C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70107916-D5E9-45F4-B0C9-8AC42FAAE39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B6F95F04-B8CE-4796-86C5-B82C5956055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="" xmlns:a16="http://schemas.microsoft.com/office/drawing/2014/main" id="{85133A8C-A2DC-41D0-8631-6C46A24A091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9F59A2DE-FCD0-42A5-98E2-C4A80D9B61B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C12A4EA8-DAC7-4AF6-9FD6-9879C9B7509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>
              <a:extLst>
                <a:ext uri="{FF2B5EF4-FFF2-40B4-BE49-F238E27FC236}">
                  <a16:creationId xmlns="" xmlns:a16="http://schemas.microsoft.com/office/drawing/2014/main" id="{A5BBACEE-1F79-49C4-A811-8A969A6FC0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859EBD8D-506A-4653-B301-750C47F4A5E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712E451E-151A-4910-BF41-6A040B6598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="" xmlns:a16="http://schemas.microsoft.com/office/drawing/2014/main" id="{C296EFE4-A70C-4388-9A15-3F657B6615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6250" y="473745"/>
            <a:ext cx="11227090" cy="5902829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425EBAFC-9388-432A-BCFD-EEA2F410D8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A03CA0DA-F961-FED1-2972-ED23F9A57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98" y="-55539"/>
            <a:ext cx="8610014" cy="1655739"/>
          </a:xfrm>
        </p:spPr>
        <p:txBody>
          <a:bodyPr anchor="ctr">
            <a:normAutofit/>
          </a:bodyPr>
          <a:lstStyle/>
          <a:p>
            <a:r>
              <a:rPr lang="es-PY" dirty="0">
                <a:solidFill>
                  <a:srgbClr val="FF0000"/>
                </a:solidFill>
              </a:rPr>
              <a:t>¿Quiénes somos? - Cronología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CACB0DB7-49A8-D2C3-4CBE-4D83C25D8CBF}"/>
              </a:ext>
            </a:extLst>
          </p:cNvPr>
          <p:cNvSpPr/>
          <p:nvPr/>
        </p:nvSpPr>
        <p:spPr>
          <a:xfrm>
            <a:off x="1039498" y="1226030"/>
            <a:ext cx="1873961" cy="5017363"/>
          </a:xfrm>
          <a:custGeom>
            <a:avLst/>
            <a:gdLst>
              <a:gd name="connsiteX0" fmla="*/ 0 w 1873961"/>
              <a:gd name="connsiteY0" fmla="*/ 187396 h 5017363"/>
              <a:gd name="connsiteX1" fmla="*/ 187396 w 1873961"/>
              <a:gd name="connsiteY1" fmla="*/ 0 h 5017363"/>
              <a:gd name="connsiteX2" fmla="*/ 1686565 w 1873961"/>
              <a:gd name="connsiteY2" fmla="*/ 0 h 5017363"/>
              <a:gd name="connsiteX3" fmla="*/ 1873961 w 1873961"/>
              <a:gd name="connsiteY3" fmla="*/ 187396 h 5017363"/>
              <a:gd name="connsiteX4" fmla="*/ 1873961 w 1873961"/>
              <a:gd name="connsiteY4" fmla="*/ 4829967 h 5017363"/>
              <a:gd name="connsiteX5" fmla="*/ 1686565 w 1873961"/>
              <a:gd name="connsiteY5" fmla="*/ 5017363 h 5017363"/>
              <a:gd name="connsiteX6" fmla="*/ 187396 w 1873961"/>
              <a:gd name="connsiteY6" fmla="*/ 5017363 h 5017363"/>
              <a:gd name="connsiteX7" fmla="*/ 0 w 1873961"/>
              <a:gd name="connsiteY7" fmla="*/ 4829967 h 5017363"/>
              <a:gd name="connsiteX8" fmla="*/ 0 w 1873961"/>
              <a:gd name="connsiteY8" fmla="*/ 187396 h 501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3961" h="5017363">
                <a:moveTo>
                  <a:pt x="0" y="187396"/>
                </a:moveTo>
                <a:cubicBezTo>
                  <a:pt x="0" y="83900"/>
                  <a:pt x="83900" y="0"/>
                  <a:pt x="187396" y="0"/>
                </a:cubicBezTo>
                <a:lnTo>
                  <a:pt x="1686565" y="0"/>
                </a:lnTo>
                <a:cubicBezTo>
                  <a:pt x="1790061" y="0"/>
                  <a:pt x="1873961" y="83900"/>
                  <a:pt x="1873961" y="187396"/>
                </a:cubicBezTo>
                <a:lnTo>
                  <a:pt x="1873961" y="4829967"/>
                </a:lnTo>
                <a:cubicBezTo>
                  <a:pt x="1873961" y="4933463"/>
                  <a:pt x="1790061" y="5017363"/>
                  <a:pt x="1686565" y="5017363"/>
                </a:cubicBezTo>
                <a:lnTo>
                  <a:pt x="187396" y="5017363"/>
                </a:lnTo>
                <a:cubicBezTo>
                  <a:pt x="83900" y="5017363"/>
                  <a:pt x="0" y="4933463"/>
                  <a:pt x="0" y="4829967"/>
                </a:cubicBezTo>
                <a:lnTo>
                  <a:pt x="0" y="187396"/>
                </a:lnTo>
                <a:close/>
              </a:path>
            </a:pathLst>
          </a:cu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8120" tIns="198120" rIns="198120" bIns="3710275" numCol="1" spcCol="1270" anchor="ctr" anchorCtr="0">
            <a:noAutofit/>
          </a:bodyPr>
          <a:lstStyle/>
          <a:p>
            <a:pPr marL="0" lvl="0" indent="0" algn="ctr" defTabSz="2311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PY" sz="5200" kern="1200" dirty="0"/>
              <a:t>1994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="" xmlns:a16="http://schemas.microsoft.com/office/drawing/2014/main" id="{028AC462-FC48-986A-DD6D-85F908AA2D97}"/>
              </a:ext>
            </a:extLst>
          </p:cNvPr>
          <p:cNvSpPr/>
          <p:nvPr/>
        </p:nvSpPr>
        <p:spPr>
          <a:xfrm>
            <a:off x="1226894" y="2731238"/>
            <a:ext cx="1499168" cy="3261285"/>
          </a:xfrm>
          <a:custGeom>
            <a:avLst/>
            <a:gdLst>
              <a:gd name="connsiteX0" fmla="*/ 0 w 1499168"/>
              <a:gd name="connsiteY0" fmla="*/ 149917 h 3261285"/>
              <a:gd name="connsiteX1" fmla="*/ 149917 w 1499168"/>
              <a:gd name="connsiteY1" fmla="*/ 0 h 3261285"/>
              <a:gd name="connsiteX2" fmla="*/ 1349251 w 1499168"/>
              <a:gd name="connsiteY2" fmla="*/ 0 h 3261285"/>
              <a:gd name="connsiteX3" fmla="*/ 1499168 w 1499168"/>
              <a:gd name="connsiteY3" fmla="*/ 149917 h 3261285"/>
              <a:gd name="connsiteX4" fmla="*/ 1499168 w 1499168"/>
              <a:gd name="connsiteY4" fmla="*/ 3111368 h 3261285"/>
              <a:gd name="connsiteX5" fmla="*/ 1349251 w 1499168"/>
              <a:gd name="connsiteY5" fmla="*/ 3261285 h 3261285"/>
              <a:gd name="connsiteX6" fmla="*/ 149917 w 1499168"/>
              <a:gd name="connsiteY6" fmla="*/ 3261285 h 3261285"/>
              <a:gd name="connsiteX7" fmla="*/ 0 w 1499168"/>
              <a:gd name="connsiteY7" fmla="*/ 3111368 h 3261285"/>
              <a:gd name="connsiteX8" fmla="*/ 0 w 1499168"/>
              <a:gd name="connsiteY8" fmla="*/ 149917 h 3261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9168" h="3261285">
                <a:moveTo>
                  <a:pt x="0" y="149917"/>
                </a:moveTo>
                <a:cubicBezTo>
                  <a:pt x="0" y="67120"/>
                  <a:pt x="67120" y="0"/>
                  <a:pt x="149917" y="0"/>
                </a:cubicBezTo>
                <a:lnTo>
                  <a:pt x="1349251" y="0"/>
                </a:lnTo>
                <a:cubicBezTo>
                  <a:pt x="1432048" y="0"/>
                  <a:pt x="1499168" y="67120"/>
                  <a:pt x="1499168" y="149917"/>
                </a:cubicBezTo>
                <a:lnTo>
                  <a:pt x="1499168" y="3111368"/>
                </a:lnTo>
                <a:cubicBezTo>
                  <a:pt x="1499168" y="3194165"/>
                  <a:pt x="1432048" y="3261285"/>
                  <a:pt x="1349251" y="3261285"/>
                </a:cubicBezTo>
                <a:lnTo>
                  <a:pt x="149917" y="3261285"/>
                </a:lnTo>
                <a:cubicBezTo>
                  <a:pt x="67120" y="3261285"/>
                  <a:pt x="0" y="3194165"/>
                  <a:pt x="0" y="3111368"/>
                </a:cubicBezTo>
                <a:lnTo>
                  <a:pt x="0" y="14991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9469" tIns="70579" rIns="79469" bIns="70579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MX" sz="1400" kern="1200" dirty="0"/>
              <a:t>Master Soft Paraguay S.R.L. es una empresa paraguaya que nació con el objetivo de proveer soluciones informáticas integrales a organizaciones de diversos rubros y sectores.</a:t>
            </a:r>
            <a:endParaRPr lang="es-PY" sz="1400" kern="1200" dirty="0"/>
          </a:p>
        </p:txBody>
      </p:sp>
      <p:sp>
        <p:nvSpPr>
          <p:cNvPr id="26" name="Freeform: Shape 25">
            <a:extLst>
              <a:ext uri="{FF2B5EF4-FFF2-40B4-BE49-F238E27FC236}">
                <a16:creationId xmlns="" xmlns:a16="http://schemas.microsoft.com/office/drawing/2014/main" id="{A72377FB-3AFD-708D-B565-B3CEB517DC51}"/>
              </a:ext>
            </a:extLst>
          </p:cNvPr>
          <p:cNvSpPr/>
          <p:nvPr/>
        </p:nvSpPr>
        <p:spPr>
          <a:xfrm>
            <a:off x="3054006" y="1226030"/>
            <a:ext cx="1873961" cy="5017363"/>
          </a:xfrm>
          <a:custGeom>
            <a:avLst/>
            <a:gdLst>
              <a:gd name="connsiteX0" fmla="*/ 0 w 1873961"/>
              <a:gd name="connsiteY0" fmla="*/ 187396 h 5017363"/>
              <a:gd name="connsiteX1" fmla="*/ 187396 w 1873961"/>
              <a:gd name="connsiteY1" fmla="*/ 0 h 5017363"/>
              <a:gd name="connsiteX2" fmla="*/ 1686565 w 1873961"/>
              <a:gd name="connsiteY2" fmla="*/ 0 h 5017363"/>
              <a:gd name="connsiteX3" fmla="*/ 1873961 w 1873961"/>
              <a:gd name="connsiteY3" fmla="*/ 187396 h 5017363"/>
              <a:gd name="connsiteX4" fmla="*/ 1873961 w 1873961"/>
              <a:gd name="connsiteY4" fmla="*/ 4829967 h 5017363"/>
              <a:gd name="connsiteX5" fmla="*/ 1686565 w 1873961"/>
              <a:gd name="connsiteY5" fmla="*/ 5017363 h 5017363"/>
              <a:gd name="connsiteX6" fmla="*/ 187396 w 1873961"/>
              <a:gd name="connsiteY6" fmla="*/ 5017363 h 5017363"/>
              <a:gd name="connsiteX7" fmla="*/ 0 w 1873961"/>
              <a:gd name="connsiteY7" fmla="*/ 4829967 h 5017363"/>
              <a:gd name="connsiteX8" fmla="*/ 0 w 1873961"/>
              <a:gd name="connsiteY8" fmla="*/ 187396 h 501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3961" h="5017363">
                <a:moveTo>
                  <a:pt x="0" y="187396"/>
                </a:moveTo>
                <a:cubicBezTo>
                  <a:pt x="0" y="83900"/>
                  <a:pt x="83900" y="0"/>
                  <a:pt x="187396" y="0"/>
                </a:cubicBezTo>
                <a:lnTo>
                  <a:pt x="1686565" y="0"/>
                </a:lnTo>
                <a:cubicBezTo>
                  <a:pt x="1790061" y="0"/>
                  <a:pt x="1873961" y="83900"/>
                  <a:pt x="1873961" y="187396"/>
                </a:cubicBezTo>
                <a:lnTo>
                  <a:pt x="1873961" y="4829967"/>
                </a:lnTo>
                <a:cubicBezTo>
                  <a:pt x="1873961" y="4933463"/>
                  <a:pt x="1790061" y="5017363"/>
                  <a:pt x="1686565" y="5017363"/>
                </a:cubicBezTo>
                <a:lnTo>
                  <a:pt x="187396" y="5017363"/>
                </a:lnTo>
                <a:cubicBezTo>
                  <a:pt x="83900" y="5017363"/>
                  <a:pt x="0" y="4933463"/>
                  <a:pt x="0" y="4829967"/>
                </a:cubicBezTo>
                <a:lnTo>
                  <a:pt x="0" y="187396"/>
                </a:lnTo>
                <a:close/>
              </a:path>
            </a:pathLst>
          </a:cu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8120" tIns="198120" rIns="198120" bIns="3710275" numCol="1" spcCol="1270" anchor="ctr" anchorCtr="0">
            <a:noAutofit/>
          </a:bodyPr>
          <a:lstStyle/>
          <a:p>
            <a:pPr marL="0" lvl="0" indent="0" algn="ctr" defTabSz="2311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PY" sz="5200" kern="1200" dirty="0"/>
              <a:t>2015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08D63C97-C79D-AF54-B61C-511FCAEA891E}"/>
              </a:ext>
            </a:extLst>
          </p:cNvPr>
          <p:cNvSpPr/>
          <p:nvPr/>
        </p:nvSpPr>
        <p:spPr>
          <a:xfrm>
            <a:off x="3241402" y="2731238"/>
            <a:ext cx="1499168" cy="3261285"/>
          </a:xfrm>
          <a:custGeom>
            <a:avLst/>
            <a:gdLst>
              <a:gd name="connsiteX0" fmla="*/ 0 w 1499168"/>
              <a:gd name="connsiteY0" fmla="*/ 149917 h 3261285"/>
              <a:gd name="connsiteX1" fmla="*/ 149917 w 1499168"/>
              <a:gd name="connsiteY1" fmla="*/ 0 h 3261285"/>
              <a:gd name="connsiteX2" fmla="*/ 1349251 w 1499168"/>
              <a:gd name="connsiteY2" fmla="*/ 0 h 3261285"/>
              <a:gd name="connsiteX3" fmla="*/ 1499168 w 1499168"/>
              <a:gd name="connsiteY3" fmla="*/ 149917 h 3261285"/>
              <a:gd name="connsiteX4" fmla="*/ 1499168 w 1499168"/>
              <a:gd name="connsiteY4" fmla="*/ 3111368 h 3261285"/>
              <a:gd name="connsiteX5" fmla="*/ 1349251 w 1499168"/>
              <a:gd name="connsiteY5" fmla="*/ 3261285 h 3261285"/>
              <a:gd name="connsiteX6" fmla="*/ 149917 w 1499168"/>
              <a:gd name="connsiteY6" fmla="*/ 3261285 h 3261285"/>
              <a:gd name="connsiteX7" fmla="*/ 0 w 1499168"/>
              <a:gd name="connsiteY7" fmla="*/ 3111368 h 3261285"/>
              <a:gd name="connsiteX8" fmla="*/ 0 w 1499168"/>
              <a:gd name="connsiteY8" fmla="*/ 149917 h 3261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9168" h="3261285">
                <a:moveTo>
                  <a:pt x="0" y="149917"/>
                </a:moveTo>
                <a:cubicBezTo>
                  <a:pt x="0" y="67120"/>
                  <a:pt x="67120" y="0"/>
                  <a:pt x="149917" y="0"/>
                </a:cubicBezTo>
                <a:lnTo>
                  <a:pt x="1349251" y="0"/>
                </a:lnTo>
                <a:cubicBezTo>
                  <a:pt x="1432048" y="0"/>
                  <a:pt x="1499168" y="67120"/>
                  <a:pt x="1499168" y="149917"/>
                </a:cubicBezTo>
                <a:lnTo>
                  <a:pt x="1499168" y="3111368"/>
                </a:lnTo>
                <a:cubicBezTo>
                  <a:pt x="1499168" y="3194165"/>
                  <a:pt x="1432048" y="3261285"/>
                  <a:pt x="1349251" y="3261285"/>
                </a:cubicBezTo>
                <a:lnTo>
                  <a:pt x="149917" y="3261285"/>
                </a:lnTo>
                <a:cubicBezTo>
                  <a:pt x="67120" y="3261285"/>
                  <a:pt x="0" y="3194165"/>
                  <a:pt x="0" y="3111368"/>
                </a:cubicBezTo>
                <a:lnTo>
                  <a:pt x="0" y="14991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-126388"/>
              <a:satOff val="-13750"/>
              <a:lumOff val="9113"/>
              <a:alphaOff val="0"/>
            </a:schemeClr>
          </a:fillRef>
          <a:effectRef idx="0">
            <a:schemeClr val="accent1">
              <a:shade val="80000"/>
              <a:hueOff val="-126388"/>
              <a:satOff val="-13750"/>
              <a:lumOff val="911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9469" tIns="70579" rIns="79469" bIns="70579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MX" sz="1400" kern="1200" dirty="0"/>
              <a:t>Master Soft tomó la decisión de innovar en el rubro TI de la industria nacional, lanzando su propia marca de equipos e insumos informáticos </a:t>
            </a: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MX" sz="1600" b="1" kern="1200" dirty="0"/>
              <a:t>MSP </a:t>
            </a:r>
            <a:r>
              <a:rPr lang="es-MX" sz="1600" b="1" kern="1200" dirty="0" err="1"/>
              <a:t>Tech</a:t>
            </a:r>
            <a:r>
              <a:rPr lang="es-MX" sz="1600" b="1" kern="1200" dirty="0"/>
              <a:t>®</a:t>
            </a:r>
            <a:r>
              <a:rPr lang="es-MX" sz="1600" kern="1200" dirty="0"/>
              <a:t>.</a:t>
            </a:r>
            <a:endParaRPr lang="es-PY" sz="1600" kern="1200" dirty="0"/>
          </a:p>
        </p:txBody>
      </p:sp>
      <p:sp>
        <p:nvSpPr>
          <p:cNvPr id="28" name="Freeform: Shape 27">
            <a:extLst>
              <a:ext uri="{FF2B5EF4-FFF2-40B4-BE49-F238E27FC236}">
                <a16:creationId xmlns="" xmlns:a16="http://schemas.microsoft.com/office/drawing/2014/main" id="{7A964528-3F0F-889C-5AF6-170C2A105C3E}"/>
              </a:ext>
            </a:extLst>
          </p:cNvPr>
          <p:cNvSpPr/>
          <p:nvPr/>
        </p:nvSpPr>
        <p:spPr>
          <a:xfrm>
            <a:off x="5068514" y="1226030"/>
            <a:ext cx="1873961" cy="5017363"/>
          </a:xfrm>
          <a:custGeom>
            <a:avLst/>
            <a:gdLst>
              <a:gd name="connsiteX0" fmla="*/ 0 w 1873961"/>
              <a:gd name="connsiteY0" fmla="*/ 187396 h 5017363"/>
              <a:gd name="connsiteX1" fmla="*/ 187396 w 1873961"/>
              <a:gd name="connsiteY1" fmla="*/ 0 h 5017363"/>
              <a:gd name="connsiteX2" fmla="*/ 1686565 w 1873961"/>
              <a:gd name="connsiteY2" fmla="*/ 0 h 5017363"/>
              <a:gd name="connsiteX3" fmla="*/ 1873961 w 1873961"/>
              <a:gd name="connsiteY3" fmla="*/ 187396 h 5017363"/>
              <a:gd name="connsiteX4" fmla="*/ 1873961 w 1873961"/>
              <a:gd name="connsiteY4" fmla="*/ 4829967 h 5017363"/>
              <a:gd name="connsiteX5" fmla="*/ 1686565 w 1873961"/>
              <a:gd name="connsiteY5" fmla="*/ 5017363 h 5017363"/>
              <a:gd name="connsiteX6" fmla="*/ 187396 w 1873961"/>
              <a:gd name="connsiteY6" fmla="*/ 5017363 h 5017363"/>
              <a:gd name="connsiteX7" fmla="*/ 0 w 1873961"/>
              <a:gd name="connsiteY7" fmla="*/ 4829967 h 5017363"/>
              <a:gd name="connsiteX8" fmla="*/ 0 w 1873961"/>
              <a:gd name="connsiteY8" fmla="*/ 187396 h 501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3961" h="5017363">
                <a:moveTo>
                  <a:pt x="0" y="187396"/>
                </a:moveTo>
                <a:cubicBezTo>
                  <a:pt x="0" y="83900"/>
                  <a:pt x="83900" y="0"/>
                  <a:pt x="187396" y="0"/>
                </a:cubicBezTo>
                <a:lnTo>
                  <a:pt x="1686565" y="0"/>
                </a:lnTo>
                <a:cubicBezTo>
                  <a:pt x="1790061" y="0"/>
                  <a:pt x="1873961" y="83900"/>
                  <a:pt x="1873961" y="187396"/>
                </a:cubicBezTo>
                <a:lnTo>
                  <a:pt x="1873961" y="4829967"/>
                </a:lnTo>
                <a:cubicBezTo>
                  <a:pt x="1873961" y="4933463"/>
                  <a:pt x="1790061" y="5017363"/>
                  <a:pt x="1686565" y="5017363"/>
                </a:cubicBezTo>
                <a:lnTo>
                  <a:pt x="187396" y="5017363"/>
                </a:lnTo>
                <a:cubicBezTo>
                  <a:pt x="83900" y="5017363"/>
                  <a:pt x="0" y="4933463"/>
                  <a:pt x="0" y="4829967"/>
                </a:cubicBezTo>
                <a:lnTo>
                  <a:pt x="0" y="187396"/>
                </a:lnTo>
                <a:close/>
              </a:path>
            </a:pathLst>
          </a:cu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8120" tIns="198120" rIns="198120" bIns="3710275" numCol="1" spcCol="1270" anchor="ctr" anchorCtr="0">
            <a:noAutofit/>
          </a:bodyPr>
          <a:lstStyle/>
          <a:p>
            <a:pPr marL="0" lvl="0" indent="0" algn="ctr" defTabSz="2311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PY" sz="5200" kern="1200" dirty="0"/>
              <a:t>2016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="" xmlns:a16="http://schemas.microsoft.com/office/drawing/2014/main" id="{CFD5C847-B3BC-1391-3E37-86A9544D71F8}"/>
              </a:ext>
            </a:extLst>
          </p:cNvPr>
          <p:cNvSpPr/>
          <p:nvPr/>
        </p:nvSpPr>
        <p:spPr>
          <a:xfrm>
            <a:off x="5255911" y="2731238"/>
            <a:ext cx="1499168" cy="3261285"/>
          </a:xfrm>
          <a:custGeom>
            <a:avLst/>
            <a:gdLst>
              <a:gd name="connsiteX0" fmla="*/ 0 w 1499168"/>
              <a:gd name="connsiteY0" fmla="*/ 149917 h 3261285"/>
              <a:gd name="connsiteX1" fmla="*/ 149917 w 1499168"/>
              <a:gd name="connsiteY1" fmla="*/ 0 h 3261285"/>
              <a:gd name="connsiteX2" fmla="*/ 1349251 w 1499168"/>
              <a:gd name="connsiteY2" fmla="*/ 0 h 3261285"/>
              <a:gd name="connsiteX3" fmla="*/ 1499168 w 1499168"/>
              <a:gd name="connsiteY3" fmla="*/ 149917 h 3261285"/>
              <a:gd name="connsiteX4" fmla="*/ 1499168 w 1499168"/>
              <a:gd name="connsiteY4" fmla="*/ 3111368 h 3261285"/>
              <a:gd name="connsiteX5" fmla="*/ 1349251 w 1499168"/>
              <a:gd name="connsiteY5" fmla="*/ 3261285 h 3261285"/>
              <a:gd name="connsiteX6" fmla="*/ 149917 w 1499168"/>
              <a:gd name="connsiteY6" fmla="*/ 3261285 h 3261285"/>
              <a:gd name="connsiteX7" fmla="*/ 0 w 1499168"/>
              <a:gd name="connsiteY7" fmla="*/ 3111368 h 3261285"/>
              <a:gd name="connsiteX8" fmla="*/ 0 w 1499168"/>
              <a:gd name="connsiteY8" fmla="*/ 149917 h 3261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9168" h="3261285">
                <a:moveTo>
                  <a:pt x="0" y="149917"/>
                </a:moveTo>
                <a:cubicBezTo>
                  <a:pt x="0" y="67120"/>
                  <a:pt x="67120" y="0"/>
                  <a:pt x="149917" y="0"/>
                </a:cubicBezTo>
                <a:lnTo>
                  <a:pt x="1349251" y="0"/>
                </a:lnTo>
                <a:cubicBezTo>
                  <a:pt x="1432048" y="0"/>
                  <a:pt x="1499168" y="67120"/>
                  <a:pt x="1499168" y="149917"/>
                </a:cubicBezTo>
                <a:lnTo>
                  <a:pt x="1499168" y="3111368"/>
                </a:lnTo>
                <a:cubicBezTo>
                  <a:pt x="1499168" y="3194165"/>
                  <a:pt x="1432048" y="3261285"/>
                  <a:pt x="1349251" y="3261285"/>
                </a:cubicBezTo>
                <a:lnTo>
                  <a:pt x="149917" y="3261285"/>
                </a:lnTo>
                <a:cubicBezTo>
                  <a:pt x="67120" y="3261285"/>
                  <a:pt x="0" y="3194165"/>
                  <a:pt x="0" y="3111368"/>
                </a:cubicBezTo>
                <a:lnTo>
                  <a:pt x="0" y="14991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-252775"/>
              <a:satOff val="-27500"/>
              <a:lumOff val="18225"/>
              <a:alphaOff val="0"/>
            </a:schemeClr>
          </a:fillRef>
          <a:effectRef idx="0">
            <a:schemeClr val="accent1">
              <a:shade val="80000"/>
              <a:hueOff val="-252775"/>
              <a:satOff val="-27500"/>
              <a:lumOff val="1822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929" tIns="68674" rIns="76929" bIns="68674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MX" sz="1300" kern="1200" dirty="0"/>
              <a:t>Master Soft implementó un </a:t>
            </a:r>
            <a:r>
              <a:rPr lang="es-MX" sz="1300" b="1" kern="1200" dirty="0"/>
              <a:t>Sistema de Gestión Integrado de Calidad y Medio Ambiente</a:t>
            </a:r>
            <a:r>
              <a:rPr lang="es-MX" sz="1300" kern="1200" dirty="0"/>
              <a:t> basado en las normas de la Organización Internacional de Normalización (ISO) y posee la certificación ISO 9001:2015 e ISO 14001:2015.</a:t>
            </a:r>
            <a:endParaRPr lang="es-PY" sz="1300" kern="1200" dirty="0"/>
          </a:p>
        </p:txBody>
      </p:sp>
      <p:sp>
        <p:nvSpPr>
          <p:cNvPr id="30" name="Freeform: Shape 29">
            <a:extLst>
              <a:ext uri="{FF2B5EF4-FFF2-40B4-BE49-F238E27FC236}">
                <a16:creationId xmlns="" xmlns:a16="http://schemas.microsoft.com/office/drawing/2014/main" id="{0F0CE6CC-AFD5-DD62-8593-0AD08EBE0312}"/>
              </a:ext>
            </a:extLst>
          </p:cNvPr>
          <p:cNvSpPr/>
          <p:nvPr/>
        </p:nvSpPr>
        <p:spPr>
          <a:xfrm>
            <a:off x="7083023" y="1226030"/>
            <a:ext cx="1873961" cy="5017363"/>
          </a:xfrm>
          <a:custGeom>
            <a:avLst/>
            <a:gdLst>
              <a:gd name="connsiteX0" fmla="*/ 0 w 1873961"/>
              <a:gd name="connsiteY0" fmla="*/ 187396 h 5017363"/>
              <a:gd name="connsiteX1" fmla="*/ 187396 w 1873961"/>
              <a:gd name="connsiteY1" fmla="*/ 0 h 5017363"/>
              <a:gd name="connsiteX2" fmla="*/ 1686565 w 1873961"/>
              <a:gd name="connsiteY2" fmla="*/ 0 h 5017363"/>
              <a:gd name="connsiteX3" fmla="*/ 1873961 w 1873961"/>
              <a:gd name="connsiteY3" fmla="*/ 187396 h 5017363"/>
              <a:gd name="connsiteX4" fmla="*/ 1873961 w 1873961"/>
              <a:gd name="connsiteY4" fmla="*/ 4829967 h 5017363"/>
              <a:gd name="connsiteX5" fmla="*/ 1686565 w 1873961"/>
              <a:gd name="connsiteY5" fmla="*/ 5017363 h 5017363"/>
              <a:gd name="connsiteX6" fmla="*/ 187396 w 1873961"/>
              <a:gd name="connsiteY6" fmla="*/ 5017363 h 5017363"/>
              <a:gd name="connsiteX7" fmla="*/ 0 w 1873961"/>
              <a:gd name="connsiteY7" fmla="*/ 4829967 h 5017363"/>
              <a:gd name="connsiteX8" fmla="*/ 0 w 1873961"/>
              <a:gd name="connsiteY8" fmla="*/ 187396 h 501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3961" h="5017363">
                <a:moveTo>
                  <a:pt x="0" y="187396"/>
                </a:moveTo>
                <a:cubicBezTo>
                  <a:pt x="0" y="83900"/>
                  <a:pt x="83900" y="0"/>
                  <a:pt x="187396" y="0"/>
                </a:cubicBezTo>
                <a:lnTo>
                  <a:pt x="1686565" y="0"/>
                </a:lnTo>
                <a:cubicBezTo>
                  <a:pt x="1790061" y="0"/>
                  <a:pt x="1873961" y="83900"/>
                  <a:pt x="1873961" y="187396"/>
                </a:cubicBezTo>
                <a:lnTo>
                  <a:pt x="1873961" y="4829967"/>
                </a:lnTo>
                <a:cubicBezTo>
                  <a:pt x="1873961" y="4933463"/>
                  <a:pt x="1790061" y="5017363"/>
                  <a:pt x="1686565" y="5017363"/>
                </a:cubicBezTo>
                <a:lnTo>
                  <a:pt x="187396" y="5017363"/>
                </a:lnTo>
                <a:cubicBezTo>
                  <a:pt x="83900" y="5017363"/>
                  <a:pt x="0" y="4933463"/>
                  <a:pt x="0" y="4829967"/>
                </a:cubicBezTo>
                <a:lnTo>
                  <a:pt x="0" y="187396"/>
                </a:lnTo>
                <a:close/>
              </a:path>
            </a:pathLst>
          </a:cu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8120" tIns="198120" rIns="198120" bIns="3710275" numCol="1" spcCol="1270" anchor="ctr" anchorCtr="0">
            <a:noAutofit/>
          </a:bodyPr>
          <a:lstStyle/>
          <a:p>
            <a:pPr marL="0" lvl="0" indent="0" algn="ctr" defTabSz="2311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PY" sz="5200" kern="1200" dirty="0"/>
              <a:t>2020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="" xmlns:a16="http://schemas.microsoft.com/office/drawing/2014/main" id="{A58662BC-7B76-7CB8-C384-3F82ED849A6D}"/>
              </a:ext>
            </a:extLst>
          </p:cNvPr>
          <p:cNvSpPr/>
          <p:nvPr/>
        </p:nvSpPr>
        <p:spPr>
          <a:xfrm>
            <a:off x="7270419" y="2731238"/>
            <a:ext cx="1499168" cy="3261285"/>
          </a:xfrm>
          <a:custGeom>
            <a:avLst/>
            <a:gdLst>
              <a:gd name="connsiteX0" fmla="*/ 0 w 1499168"/>
              <a:gd name="connsiteY0" fmla="*/ 149917 h 3261285"/>
              <a:gd name="connsiteX1" fmla="*/ 149917 w 1499168"/>
              <a:gd name="connsiteY1" fmla="*/ 0 h 3261285"/>
              <a:gd name="connsiteX2" fmla="*/ 1349251 w 1499168"/>
              <a:gd name="connsiteY2" fmla="*/ 0 h 3261285"/>
              <a:gd name="connsiteX3" fmla="*/ 1499168 w 1499168"/>
              <a:gd name="connsiteY3" fmla="*/ 149917 h 3261285"/>
              <a:gd name="connsiteX4" fmla="*/ 1499168 w 1499168"/>
              <a:gd name="connsiteY4" fmla="*/ 3111368 h 3261285"/>
              <a:gd name="connsiteX5" fmla="*/ 1349251 w 1499168"/>
              <a:gd name="connsiteY5" fmla="*/ 3261285 h 3261285"/>
              <a:gd name="connsiteX6" fmla="*/ 149917 w 1499168"/>
              <a:gd name="connsiteY6" fmla="*/ 3261285 h 3261285"/>
              <a:gd name="connsiteX7" fmla="*/ 0 w 1499168"/>
              <a:gd name="connsiteY7" fmla="*/ 3111368 h 3261285"/>
              <a:gd name="connsiteX8" fmla="*/ 0 w 1499168"/>
              <a:gd name="connsiteY8" fmla="*/ 149917 h 3261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9168" h="3261285">
                <a:moveTo>
                  <a:pt x="0" y="149917"/>
                </a:moveTo>
                <a:cubicBezTo>
                  <a:pt x="0" y="67120"/>
                  <a:pt x="67120" y="0"/>
                  <a:pt x="149917" y="0"/>
                </a:cubicBezTo>
                <a:lnTo>
                  <a:pt x="1349251" y="0"/>
                </a:lnTo>
                <a:cubicBezTo>
                  <a:pt x="1432048" y="0"/>
                  <a:pt x="1499168" y="67120"/>
                  <a:pt x="1499168" y="149917"/>
                </a:cubicBezTo>
                <a:lnTo>
                  <a:pt x="1499168" y="3111368"/>
                </a:lnTo>
                <a:cubicBezTo>
                  <a:pt x="1499168" y="3194165"/>
                  <a:pt x="1432048" y="3261285"/>
                  <a:pt x="1349251" y="3261285"/>
                </a:cubicBezTo>
                <a:lnTo>
                  <a:pt x="149917" y="3261285"/>
                </a:lnTo>
                <a:cubicBezTo>
                  <a:pt x="67120" y="3261285"/>
                  <a:pt x="0" y="3194165"/>
                  <a:pt x="0" y="3111368"/>
                </a:cubicBezTo>
                <a:lnTo>
                  <a:pt x="0" y="14991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-379163"/>
              <a:satOff val="-41251"/>
              <a:lumOff val="27338"/>
              <a:alphaOff val="0"/>
            </a:schemeClr>
          </a:fillRef>
          <a:effectRef idx="0">
            <a:schemeClr val="accent1">
              <a:shade val="80000"/>
              <a:hueOff val="-379163"/>
              <a:satOff val="-41251"/>
              <a:lumOff val="2733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9469" tIns="70579" rIns="79469" bIns="70579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MX" sz="1400" kern="1200" dirty="0"/>
              <a:t>El primer equipo de la marca MSP </a:t>
            </a:r>
            <a:r>
              <a:rPr lang="es-MX" sz="1400" kern="1200" dirty="0" err="1"/>
              <a:t>Tech</a:t>
            </a:r>
            <a:r>
              <a:rPr lang="es-MX" sz="1400" kern="1200" dirty="0"/>
              <a:t> logró la certificación </a:t>
            </a:r>
            <a:r>
              <a:rPr lang="es-MX" sz="1400" b="1" i="1" kern="1200" dirty="0"/>
              <a:t>Energy </a:t>
            </a:r>
            <a:r>
              <a:rPr lang="es-MX" sz="1400" b="1" i="1" kern="1200" dirty="0" err="1"/>
              <a:t>Star</a:t>
            </a:r>
            <a:r>
              <a:rPr lang="es-MX" sz="1400" b="1" i="1" kern="1200" dirty="0"/>
              <a:t> (EPA-USA).</a:t>
            </a:r>
            <a:endParaRPr lang="es-PY" sz="1400" kern="1200" dirty="0"/>
          </a:p>
        </p:txBody>
      </p:sp>
      <p:sp>
        <p:nvSpPr>
          <p:cNvPr id="32" name="Freeform: Shape 31">
            <a:extLst>
              <a:ext uri="{FF2B5EF4-FFF2-40B4-BE49-F238E27FC236}">
                <a16:creationId xmlns="" xmlns:a16="http://schemas.microsoft.com/office/drawing/2014/main" id="{B226A97A-840E-3318-BE8B-F9B8B2AE7730}"/>
              </a:ext>
            </a:extLst>
          </p:cNvPr>
          <p:cNvSpPr/>
          <p:nvPr/>
        </p:nvSpPr>
        <p:spPr>
          <a:xfrm>
            <a:off x="9097531" y="1226030"/>
            <a:ext cx="1873961" cy="5017363"/>
          </a:xfrm>
          <a:custGeom>
            <a:avLst/>
            <a:gdLst>
              <a:gd name="connsiteX0" fmla="*/ 0 w 1873961"/>
              <a:gd name="connsiteY0" fmla="*/ 187396 h 5017363"/>
              <a:gd name="connsiteX1" fmla="*/ 187396 w 1873961"/>
              <a:gd name="connsiteY1" fmla="*/ 0 h 5017363"/>
              <a:gd name="connsiteX2" fmla="*/ 1686565 w 1873961"/>
              <a:gd name="connsiteY2" fmla="*/ 0 h 5017363"/>
              <a:gd name="connsiteX3" fmla="*/ 1873961 w 1873961"/>
              <a:gd name="connsiteY3" fmla="*/ 187396 h 5017363"/>
              <a:gd name="connsiteX4" fmla="*/ 1873961 w 1873961"/>
              <a:gd name="connsiteY4" fmla="*/ 4829967 h 5017363"/>
              <a:gd name="connsiteX5" fmla="*/ 1686565 w 1873961"/>
              <a:gd name="connsiteY5" fmla="*/ 5017363 h 5017363"/>
              <a:gd name="connsiteX6" fmla="*/ 187396 w 1873961"/>
              <a:gd name="connsiteY6" fmla="*/ 5017363 h 5017363"/>
              <a:gd name="connsiteX7" fmla="*/ 0 w 1873961"/>
              <a:gd name="connsiteY7" fmla="*/ 4829967 h 5017363"/>
              <a:gd name="connsiteX8" fmla="*/ 0 w 1873961"/>
              <a:gd name="connsiteY8" fmla="*/ 187396 h 501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3961" h="5017363">
                <a:moveTo>
                  <a:pt x="0" y="187396"/>
                </a:moveTo>
                <a:cubicBezTo>
                  <a:pt x="0" y="83900"/>
                  <a:pt x="83900" y="0"/>
                  <a:pt x="187396" y="0"/>
                </a:cubicBezTo>
                <a:lnTo>
                  <a:pt x="1686565" y="0"/>
                </a:lnTo>
                <a:cubicBezTo>
                  <a:pt x="1790061" y="0"/>
                  <a:pt x="1873961" y="83900"/>
                  <a:pt x="1873961" y="187396"/>
                </a:cubicBezTo>
                <a:lnTo>
                  <a:pt x="1873961" y="4829967"/>
                </a:lnTo>
                <a:cubicBezTo>
                  <a:pt x="1873961" y="4933463"/>
                  <a:pt x="1790061" y="5017363"/>
                  <a:pt x="1686565" y="5017363"/>
                </a:cubicBezTo>
                <a:lnTo>
                  <a:pt x="187396" y="5017363"/>
                </a:lnTo>
                <a:cubicBezTo>
                  <a:pt x="83900" y="5017363"/>
                  <a:pt x="0" y="4933463"/>
                  <a:pt x="0" y="4829967"/>
                </a:cubicBezTo>
                <a:lnTo>
                  <a:pt x="0" y="187396"/>
                </a:lnTo>
                <a:close/>
              </a:path>
            </a:pathLst>
          </a:cu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8120" tIns="198120" rIns="198120" bIns="3710275" numCol="1" spcCol="1270" anchor="ctr" anchorCtr="0">
            <a:noAutofit/>
          </a:bodyPr>
          <a:lstStyle/>
          <a:p>
            <a:pPr marL="0" lvl="0" indent="0" algn="ctr" defTabSz="2311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PY" sz="5200" kern="1200" dirty="0"/>
              <a:t>2021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="" xmlns:a16="http://schemas.microsoft.com/office/drawing/2014/main" id="{6775FF53-ADFF-24C3-F395-95DA386BF382}"/>
              </a:ext>
            </a:extLst>
          </p:cNvPr>
          <p:cNvSpPr/>
          <p:nvPr/>
        </p:nvSpPr>
        <p:spPr>
          <a:xfrm>
            <a:off x="9284927" y="2731238"/>
            <a:ext cx="1499168" cy="3261285"/>
          </a:xfrm>
          <a:custGeom>
            <a:avLst/>
            <a:gdLst>
              <a:gd name="connsiteX0" fmla="*/ 0 w 1499168"/>
              <a:gd name="connsiteY0" fmla="*/ 149917 h 3261285"/>
              <a:gd name="connsiteX1" fmla="*/ 149917 w 1499168"/>
              <a:gd name="connsiteY1" fmla="*/ 0 h 3261285"/>
              <a:gd name="connsiteX2" fmla="*/ 1349251 w 1499168"/>
              <a:gd name="connsiteY2" fmla="*/ 0 h 3261285"/>
              <a:gd name="connsiteX3" fmla="*/ 1499168 w 1499168"/>
              <a:gd name="connsiteY3" fmla="*/ 149917 h 3261285"/>
              <a:gd name="connsiteX4" fmla="*/ 1499168 w 1499168"/>
              <a:gd name="connsiteY4" fmla="*/ 3111368 h 3261285"/>
              <a:gd name="connsiteX5" fmla="*/ 1349251 w 1499168"/>
              <a:gd name="connsiteY5" fmla="*/ 3261285 h 3261285"/>
              <a:gd name="connsiteX6" fmla="*/ 149917 w 1499168"/>
              <a:gd name="connsiteY6" fmla="*/ 3261285 h 3261285"/>
              <a:gd name="connsiteX7" fmla="*/ 0 w 1499168"/>
              <a:gd name="connsiteY7" fmla="*/ 3111368 h 3261285"/>
              <a:gd name="connsiteX8" fmla="*/ 0 w 1499168"/>
              <a:gd name="connsiteY8" fmla="*/ 149917 h 3261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9168" h="3261285">
                <a:moveTo>
                  <a:pt x="0" y="149917"/>
                </a:moveTo>
                <a:cubicBezTo>
                  <a:pt x="0" y="67120"/>
                  <a:pt x="67120" y="0"/>
                  <a:pt x="149917" y="0"/>
                </a:cubicBezTo>
                <a:lnTo>
                  <a:pt x="1349251" y="0"/>
                </a:lnTo>
                <a:cubicBezTo>
                  <a:pt x="1432048" y="0"/>
                  <a:pt x="1499168" y="67120"/>
                  <a:pt x="1499168" y="149917"/>
                </a:cubicBezTo>
                <a:lnTo>
                  <a:pt x="1499168" y="3111368"/>
                </a:lnTo>
                <a:cubicBezTo>
                  <a:pt x="1499168" y="3194165"/>
                  <a:pt x="1432048" y="3261285"/>
                  <a:pt x="1349251" y="3261285"/>
                </a:cubicBezTo>
                <a:lnTo>
                  <a:pt x="149917" y="3261285"/>
                </a:lnTo>
                <a:cubicBezTo>
                  <a:pt x="67120" y="3261285"/>
                  <a:pt x="0" y="3194165"/>
                  <a:pt x="0" y="3111368"/>
                </a:cubicBezTo>
                <a:lnTo>
                  <a:pt x="0" y="14991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-505550"/>
              <a:satOff val="-55001"/>
              <a:lumOff val="36451"/>
              <a:alphaOff val="0"/>
            </a:schemeClr>
          </a:fillRef>
          <a:effectRef idx="0">
            <a:schemeClr val="accent1">
              <a:shade val="80000"/>
              <a:hueOff val="-505550"/>
              <a:satOff val="-55001"/>
              <a:lumOff val="3645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9469" tIns="70579" rIns="79469" bIns="70579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MX" sz="1400" kern="1200" dirty="0"/>
              <a:t>Logramos que los productos MSP </a:t>
            </a:r>
            <a:r>
              <a:rPr lang="es-MX" sz="1400" kern="1200" dirty="0" err="1"/>
              <a:t>Tech</a:t>
            </a:r>
            <a:r>
              <a:rPr lang="es-MX" sz="1400" kern="1200" dirty="0"/>
              <a:t> cuenten con la ecoetiqueta</a:t>
            </a:r>
            <a:r>
              <a:rPr lang="es-MX" sz="1400" i="1" kern="1200" dirty="0"/>
              <a:t> </a:t>
            </a:r>
            <a:r>
              <a:rPr lang="en-US" sz="1400" b="1" i="1" kern="1200" dirty="0"/>
              <a:t>Electronic Product Environmental Assessment Tool </a:t>
            </a:r>
            <a:r>
              <a:rPr lang="en-US" sz="1400" b="1" kern="1200" dirty="0"/>
              <a:t>(EPEAT)</a:t>
            </a:r>
            <a:r>
              <a:rPr lang="es-MX" sz="1400" b="1" kern="1200" dirty="0"/>
              <a:t>.</a:t>
            </a:r>
            <a:endParaRPr lang="es-PY" sz="1400" kern="1200" dirty="0"/>
          </a:p>
        </p:txBody>
      </p:sp>
    </p:spTree>
    <p:extLst>
      <p:ext uri="{BB962C8B-B14F-4D97-AF65-F5344CB8AC3E}">
        <p14:creationId xmlns:p14="http://schemas.microsoft.com/office/powerpoint/2010/main" val="50744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D993F70-46EF-888E-4F16-3A3421A08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723" y="5161286"/>
            <a:ext cx="9786087" cy="15523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PY" sz="3200" dirty="0"/>
              <a:t>¡Gracias!</a:t>
            </a:r>
          </a:p>
          <a:p>
            <a:pPr marL="0" indent="0">
              <a:buNone/>
            </a:pPr>
            <a:r>
              <a:rPr lang="es-PY" sz="3200" dirty="0"/>
              <a:t>environment@mastersoft.com.py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DCF3ADBE-0AFD-D809-891F-5C9CEB2F0A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" r="4635"/>
          <a:stretch/>
        </p:blipFill>
        <p:spPr>
          <a:xfrm>
            <a:off x="9954297" y="4872078"/>
            <a:ext cx="1389941" cy="1369765"/>
          </a:xfrm>
          <a:prstGeom prst="rect">
            <a:avLst/>
          </a:prstGeom>
        </p:spPr>
      </p:pic>
      <p:pic>
        <p:nvPicPr>
          <p:cNvPr id="6" name="Graphic 201">
            <a:extLst>
              <a:ext uri="{FF2B5EF4-FFF2-40B4-BE49-F238E27FC236}">
                <a16:creationId xmlns="" xmlns:a16="http://schemas.microsoft.com/office/drawing/2014/main" id="{5CFC024C-F766-998A-9873-B452031A31D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233" y="4906605"/>
            <a:ext cx="1389941" cy="136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224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B219AE65-9B94-44EA-BEF3-EF4BFA169C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0C81A57-9CD5-461B-8FFE-4A8CB6CFBE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017539" y="467397"/>
            <a:ext cx="695829" cy="59191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3086C462-37F4-494D-8292-CCB95221CC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rgbClr val="FFFFFF"/>
          </a:solidFill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2C7D2D64-353F-4802-AA48-A70CE6020B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>
              <a:extLst>
                <a:ext uri="{FF2B5EF4-FFF2-40B4-BE49-F238E27FC236}">
                  <a16:creationId xmlns="" xmlns:a16="http://schemas.microsoft.com/office/drawing/2014/main" id="{30A6328F-CAA3-4052-BF4C-14BD47706E6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rgbClr r="0" g="0" b="0"/>
            </a:lnRef>
            <a:fillRef idx="1002">
              <a:schemeClr val="dk2"/>
            </a:fillRef>
            <a:effectRef idx="0">
              <a:scrgbClr r="0" g="0" b="0"/>
            </a:effectRef>
            <a:fontRef idx="major"/>
          </p:style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F47280-AA6A-934C-D7FA-D778B41B0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372" y="1209957"/>
            <a:ext cx="3034580" cy="4438087"/>
          </a:xfrm>
        </p:spPr>
        <p:txBody>
          <a:bodyPr anchor="ctr">
            <a:normAutofit/>
          </a:bodyPr>
          <a:lstStyle/>
          <a:p>
            <a:pPr algn="r"/>
            <a:r>
              <a:rPr lang="es-PY" dirty="0">
                <a:solidFill>
                  <a:srgbClr val="FF0000"/>
                </a:solidFill>
              </a:rPr>
              <a:t>¿Qué hacemos?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AD23B2CD-009B-425A-9616-1E1AD1D5AB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accent1">
                <a:lumMod val="7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contenido 2">
            <a:extLst>
              <a:ext uri="{FF2B5EF4-FFF2-40B4-BE49-F238E27FC236}">
                <a16:creationId xmlns="" xmlns:a16="http://schemas.microsoft.com/office/drawing/2014/main" id="{87CCC31A-999B-2C2F-7B88-06B984F96D62}"/>
              </a:ext>
            </a:extLst>
          </p:cNvPr>
          <p:cNvSpPr txBox="1">
            <a:spLocks/>
          </p:cNvSpPr>
          <p:nvPr/>
        </p:nvSpPr>
        <p:spPr>
          <a:xfrm>
            <a:off x="4553026" y="1929366"/>
            <a:ext cx="6142777" cy="3040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90000"/>
              </a:lnSpc>
              <a:buFont typeface="Wingdings 3" charset="2"/>
              <a:buNone/>
            </a:pPr>
            <a:r>
              <a:rPr lang="es-MX" dirty="0"/>
              <a:t>Master Soft Paraguay S.R.L. se dedica a:</a:t>
            </a:r>
          </a:p>
          <a:p>
            <a:pPr algn="just">
              <a:lnSpc>
                <a:spcPct val="90000"/>
              </a:lnSpc>
            </a:pPr>
            <a:r>
              <a:rPr lang="es-MX" dirty="0"/>
              <a:t>Producción de equipos informáticos</a:t>
            </a:r>
          </a:p>
          <a:p>
            <a:pPr algn="just">
              <a:lnSpc>
                <a:spcPct val="90000"/>
              </a:lnSpc>
            </a:pPr>
            <a:r>
              <a:rPr lang="es-MX" dirty="0"/>
              <a:t>Venta de equipos informáticos (</a:t>
            </a:r>
            <a:r>
              <a:rPr lang="es-MX" dirty="0" err="1"/>
              <a:t>PCs</a:t>
            </a:r>
            <a:r>
              <a:rPr lang="es-MX" dirty="0"/>
              <a:t>, Monitores, Impresoras, otros) </a:t>
            </a:r>
          </a:p>
          <a:p>
            <a:pPr algn="just">
              <a:lnSpc>
                <a:spcPct val="90000"/>
              </a:lnSpc>
            </a:pPr>
            <a:r>
              <a:rPr lang="es-MX" dirty="0"/>
              <a:t>Venta de insumos informáticos</a:t>
            </a:r>
          </a:p>
          <a:p>
            <a:pPr algn="just">
              <a:lnSpc>
                <a:spcPct val="90000"/>
              </a:lnSpc>
            </a:pPr>
            <a:r>
              <a:rPr lang="es-MX" dirty="0"/>
              <a:t>Provisión de servicio técnico especializado (mantenimiento correctivo y preventivo de impresoras, computadoras, fotocopiadoras y otros).</a:t>
            </a:r>
          </a:p>
          <a:p>
            <a:pPr algn="just">
              <a:lnSpc>
                <a:spcPct val="90000"/>
              </a:lnSpc>
            </a:pPr>
            <a:endParaRPr lang="es-PY" dirty="0"/>
          </a:p>
        </p:txBody>
      </p:sp>
      <p:pic>
        <p:nvPicPr>
          <p:cNvPr id="7" name="Imagen 4">
            <a:extLst>
              <a:ext uri="{FF2B5EF4-FFF2-40B4-BE49-F238E27FC236}">
                <a16:creationId xmlns="" xmlns:a16="http://schemas.microsoft.com/office/drawing/2014/main" id="{5EBAE46C-BB5A-D74E-DB3F-7B8640ADE0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" r="4635"/>
          <a:stretch/>
        </p:blipFill>
        <p:spPr>
          <a:xfrm>
            <a:off x="9391225" y="4928634"/>
            <a:ext cx="1389941" cy="1369765"/>
          </a:xfrm>
          <a:prstGeom prst="rect">
            <a:avLst/>
          </a:prstGeom>
        </p:spPr>
      </p:pic>
      <p:pic>
        <p:nvPicPr>
          <p:cNvPr id="9" name="Graphic 201">
            <a:extLst>
              <a:ext uri="{FF2B5EF4-FFF2-40B4-BE49-F238E27FC236}">
                <a16:creationId xmlns="" xmlns:a16="http://schemas.microsoft.com/office/drawing/2014/main" id="{4CFEF2DA-D4C8-D4D5-44D3-CB9F8EFE6A5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161" y="4963161"/>
            <a:ext cx="1389941" cy="136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620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712E451E-151A-4910-BF41-6A040B6598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="" xmlns:a16="http://schemas.microsoft.com/office/drawing/2014/main" id="{C296EFE4-A70C-4388-9A15-3F657B6615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6250" y="473745"/>
            <a:ext cx="11227090" cy="5902829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BBB7E79B-4B60-2666-C492-86416E2F1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855482"/>
            <a:ext cx="9047824" cy="898674"/>
          </a:xfr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es-PY" dirty="0">
                <a:solidFill>
                  <a:srgbClr val="FF0000"/>
                </a:solidFill>
              </a:rPr>
              <a:t>Certificaciones de la empresa y sus productos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425EBAFC-9388-432A-BCFD-EEA2F410D8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" name="Imagen 4">
            <a:extLst>
              <a:ext uri="{FF2B5EF4-FFF2-40B4-BE49-F238E27FC236}">
                <a16:creationId xmlns="" xmlns:a16="http://schemas.microsoft.com/office/drawing/2014/main" id="{C48A8C48-DBDB-1ABF-5873-7F820D780B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" r="4635"/>
          <a:stretch/>
        </p:blipFill>
        <p:spPr>
          <a:xfrm>
            <a:off x="9926161" y="4979963"/>
            <a:ext cx="1389941" cy="1369765"/>
          </a:xfrm>
          <a:prstGeom prst="rect">
            <a:avLst/>
          </a:prstGeom>
        </p:spPr>
      </p:pic>
      <p:pic>
        <p:nvPicPr>
          <p:cNvPr id="3" name="Graphic 201">
            <a:extLst>
              <a:ext uri="{FF2B5EF4-FFF2-40B4-BE49-F238E27FC236}">
                <a16:creationId xmlns="" xmlns:a16="http://schemas.microsoft.com/office/drawing/2014/main" id="{F15A8762-4C0F-A30C-C9CF-328B3EBA2DC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097" y="5014490"/>
            <a:ext cx="1389941" cy="1369765"/>
          </a:xfrm>
          <a:prstGeom prst="rect">
            <a:avLst/>
          </a:prstGeom>
        </p:spPr>
      </p:pic>
      <p:pic>
        <p:nvPicPr>
          <p:cNvPr id="7" name="Picture 6" descr="Graphical user interface, text, application, chat or text message&#10;&#10;Description automatically generated">
            <a:extLst>
              <a:ext uri="{FF2B5EF4-FFF2-40B4-BE49-F238E27FC236}">
                <a16:creationId xmlns="" xmlns:a16="http://schemas.microsoft.com/office/drawing/2014/main" id="{748AE7EF-3B36-8CDC-1008-B8456BB880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270" y="2439336"/>
            <a:ext cx="1749117" cy="2381861"/>
          </a:xfrm>
          <a:prstGeom prst="rect">
            <a:avLst/>
          </a:prstGeom>
        </p:spPr>
      </p:pic>
      <p:pic>
        <p:nvPicPr>
          <p:cNvPr id="9" name="Picture 8" descr="Graphical user interface, text, application, chat or text message&#10;&#10;Description automatically generated">
            <a:extLst>
              <a:ext uri="{FF2B5EF4-FFF2-40B4-BE49-F238E27FC236}">
                <a16:creationId xmlns="" xmlns:a16="http://schemas.microsoft.com/office/drawing/2014/main" id="{AF7BA0BC-E12E-1AC6-41FA-57564EBE9A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571" y="2448363"/>
            <a:ext cx="1624449" cy="2381861"/>
          </a:xfrm>
          <a:prstGeom prst="rect">
            <a:avLst/>
          </a:prstGeom>
        </p:spPr>
      </p:pic>
      <p:pic>
        <p:nvPicPr>
          <p:cNvPr id="11" name="Picture 10" descr="A picture containing logo&#10;&#10;Description automatically generated">
            <a:extLst>
              <a:ext uri="{FF2B5EF4-FFF2-40B4-BE49-F238E27FC236}">
                <a16:creationId xmlns="" xmlns:a16="http://schemas.microsoft.com/office/drawing/2014/main" id="{AE3A740C-85C4-E7BB-0E26-84599E3C57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733" y="2625731"/>
            <a:ext cx="1857375" cy="1857375"/>
          </a:xfrm>
          <a:prstGeom prst="rect">
            <a:avLst/>
          </a:prstGeom>
        </p:spPr>
      </p:pic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="" xmlns:a16="http://schemas.microsoft.com/office/drawing/2014/main" id="{F5D41552-B0D3-F4BA-B760-0DF5A97F75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100" y="2740032"/>
            <a:ext cx="2809875" cy="162877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AA3D41E6-FD53-E4ED-6252-044018481A8D}"/>
              </a:ext>
            </a:extLst>
          </p:cNvPr>
          <p:cNvCxnSpPr/>
          <p:nvPr/>
        </p:nvCxnSpPr>
        <p:spPr>
          <a:xfrm>
            <a:off x="5798876" y="2252499"/>
            <a:ext cx="0" cy="28785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449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B219AE65-9B94-44EA-BEF3-EF4BFA169C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0C81A57-9CD5-461B-8FFE-4A8CB6CFBE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017539" y="467397"/>
            <a:ext cx="695829" cy="59191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3086C462-37F4-494D-8292-CCB95221CC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rgbClr val="FFFFFF"/>
          </a:solidFill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2C7D2D64-353F-4802-AA48-A70CE6020B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>
              <a:extLst>
                <a:ext uri="{FF2B5EF4-FFF2-40B4-BE49-F238E27FC236}">
                  <a16:creationId xmlns="" xmlns:a16="http://schemas.microsoft.com/office/drawing/2014/main" id="{30A6328F-CAA3-4052-BF4C-14BD47706E6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rgbClr r="0" g="0" b="0"/>
            </a:lnRef>
            <a:fillRef idx="1002">
              <a:schemeClr val="dk2"/>
            </a:fillRef>
            <a:effectRef idx="0">
              <a:scrgbClr r="0" g="0" b="0"/>
            </a:effectRef>
            <a:fontRef idx="major"/>
          </p:style>
        </p:sp>
      </p:grp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B8582B9-C4B0-BAE7-8823-998938C87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8424" y="1059025"/>
            <a:ext cx="5302189" cy="4739950"/>
          </a:xfrm>
        </p:spPr>
        <p:txBody>
          <a:bodyPr anchor="ctr">
            <a:normAutofit/>
          </a:bodyPr>
          <a:lstStyle/>
          <a:p>
            <a:pPr algn="just"/>
            <a:r>
              <a:rPr lang="es-PY" dirty="0"/>
              <a:t>Proceso de abastecimiento, diseño, producción (fabricación y ensamblaje), comercialización, almacenamiento y distribución de equipos informáticos e insumos, con los respectivos procesos de control de calidad, medio ambiente, servicio técnico, mantenimiento, RR.HH. y dirección.</a:t>
            </a:r>
          </a:p>
          <a:p>
            <a:pPr marL="0" indent="0" algn="just">
              <a:buNone/>
            </a:pPr>
            <a:endParaRPr lang="es-PY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AD23B2CD-009B-425A-9616-1E1AD1D5AB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accent1">
                <a:lumMod val="7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BBB7E79B-4B60-2666-C492-86416E2F1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25" y="1209675"/>
            <a:ext cx="3035300" cy="4438650"/>
          </a:xfrm>
        </p:spPr>
        <p:txBody>
          <a:bodyPr>
            <a:normAutofit/>
          </a:bodyPr>
          <a:lstStyle/>
          <a:p>
            <a:r>
              <a:rPr lang="es-PY" sz="3200" dirty="0">
                <a:solidFill>
                  <a:srgbClr val="FF0000"/>
                </a:solidFill>
              </a:rPr>
              <a:t>Alcance del Sistema de Gestión Integrado de Calidad y Medio Ambiente</a:t>
            </a:r>
          </a:p>
        </p:txBody>
      </p:sp>
      <p:pic>
        <p:nvPicPr>
          <p:cNvPr id="2" name="Imagen 4">
            <a:extLst>
              <a:ext uri="{FF2B5EF4-FFF2-40B4-BE49-F238E27FC236}">
                <a16:creationId xmlns="" xmlns:a16="http://schemas.microsoft.com/office/drawing/2014/main" id="{16CCDC09-08D0-F4E2-683F-7CBD38CB9F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" r="4635"/>
          <a:stretch/>
        </p:blipFill>
        <p:spPr>
          <a:xfrm>
            <a:off x="9285642" y="4963442"/>
            <a:ext cx="1389941" cy="1369765"/>
          </a:xfrm>
          <a:prstGeom prst="rect">
            <a:avLst/>
          </a:prstGeom>
        </p:spPr>
      </p:pic>
      <p:pic>
        <p:nvPicPr>
          <p:cNvPr id="6" name="Graphic 201">
            <a:extLst>
              <a:ext uri="{FF2B5EF4-FFF2-40B4-BE49-F238E27FC236}">
                <a16:creationId xmlns="" xmlns:a16="http://schemas.microsoft.com/office/drawing/2014/main" id="{FEEA1DD3-320C-44DA-BC5E-603778E0FF4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578" y="4997969"/>
            <a:ext cx="1389941" cy="136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455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B219AE65-9B94-44EA-BEF3-EF4BFA169C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0C81A57-9CD5-461B-8FFE-4A8CB6CFBE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017539" y="467397"/>
            <a:ext cx="695829" cy="59191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3086C462-37F4-494D-8292-CCB95221CC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rgbClr val="FFFFFF"/>
          </a:solidFill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2C7D2D64-353F-4802-AA48-A70CE6020B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>
              <a:extLst>
                <a:ext uri="{FF2B5EF4-FFF2-40B4-BE49-F238E27FC236}">
                  <a16:creationId xmlns="" xmlns:a16="http://schemas.microsoft.com/office/drawing/2014/main" id="{30A6328F-CAA3-4052-BF4C-14BD47706E6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rgbClr r="0" g="0" b="0"/>
            </a:lnRef>
            <a:fillRef idx="1002">
              <a:schemeClr val="dk2"/>
            </a:fillRef>
            <a:effectRef idx="0">
              <a:scrgbClr r="0" g="0" b="0"/>
            </a:effectRef>
            <a:fontRef idx="major"/>
          </p:style>
        </p:sp>
      </p:grp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B8582B9-C4B0-BAE7-8823-998938C87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8424" y="1059025"/>
            <a:ext cx="5860482" cy="4739950"/>
          </a:xfrm>
        </p:spPr>
        <p:txBody>
          <a:bodyPr anchor="ctr">
            <a:normAutofit/>
          </a:bodyPr>
          <a:lstStyle/>
          <a:p>
            <a:r>
              <a:rPr lang="es-PY" dirty="0">
                <a:solidFill>
                  <a:schemeClr val="tx1"/>
                </a:solidFill>
              </a:rPr>
              <a:t>Política de calidad y medio ambiente</a:t>
            </a:r>
          </a:p>
          <a:p>
            <a:r>
              <a:rPr lang="es-PY" dirty="0">
                <a:solidFill>
                  <a:schemeClr val="tx1"/>
                </a:solidFill>
              </a:rPr>
              <a:t>Política de minerales de conflicto</a:t>
            </a:r>
          </a:p>
          <a:p>
            <a:r>
              <a:rPr lang="es-PY" dirty="0">
                <a:solidFill>
                  <a:schemeClr val="tx1"/>
                </a:solidFill>
              </a:rPr>
              <a:t>Procedimientos y controles para sustancias restringidas/peligrosas</a:t>
            </a:r>
          </a:p>
          <a:p>
            <a:r>
              <a:rPr lang="es-PY" dirty="0">
                <a:solidFill>
                  <a:schemeClr val="tx1"/>
                </a:solidFill>
              </a:rPr>
              <a:t>Indicadores de desempeño (</a:t>
            </a:r>
            <a:r>
              <a:rPr lang="es-PY" dirty="0" err="1">
                <a:solidFill>
                  <a:schemeClr val="tx1"/>
                </a:solidFill>
              </a:rPr>
              <a:t>KPIs</a:t>
            </a:r>
            <a:r>
              <a:rPr lang="es-PY" dirty="0">
                <a:solidFill>
                  <a:schemeClr val="tx1"/>
                </a:solidFill>
              </a:rPr>
              <a:t>)</a:t>
            </a:r>
          </a:p>
          <a:p>
            <a:r>
              <a:rPr lang="es-PY" dirty="0">
                <a:solidFill>
                  <a:schemeClr val="tx1"/>
                </a:solidFill>
              </a:rPr>
              <a:t>Objetivos ambientales y de calidad anuales</a:t>
            </a:r>
          </a:p>
          <a:p>
            <a:r>
              <a:rPr lang="es-PY" dirty="0">
                <a:solidFill>
                  <a:schemeClr val="tx1"/>
                </a:solidFill>
              </a:rPr>
              <a:t>Requisitos ambientales para proveedores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AD23B2CD-009B-425A-9616-1E1AD1D5AB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accent1">
                <a:lumMod val="7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BBB7E79B-4B60-2666-C492-86416E2F1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25" y="1209675"/>
            <a:ext cx="3035300" cy="4438650"/>
          </a:xfrm>
        </p:spPr>
        <p:txBody>
          <a:bodyPr>
            <a:normAutofit/>
          </a:bodyPr>
          <a:lstStyle/>
          <a:p>
            <a:r>
              <a:rPr lang="es-PY" sz="3200" dirty="0">
                <a:solidFill>
                  <a:srgbClr val="FF0000"/>
                </a:solidFill>
              </a:rPr>
              <a:t>Políticas y estrategias  sostenibles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AECD8C90-48E1-7981-0C1D-870D17B1EC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" r="4635"/>
          <a:stretch/>
        </p:blipFill>
        <p:spPr>
          <a:xfrm>
            <a:off x="9269220" y="4941459"/>
            <a:ext cx="1389941" cy="1369765"/>
          </a:xfrm>
          <a:prstGeom prst="rect">
            <a:avLst/>
          </a:prstGeom>
        </p:spPr>
      </p:pic>
      <p:pic>
        <p:nvPicPr>
          <p:cNvPr id="6" name="Graphic 201">
            <a:extLst>
              <a:ext uri="{FF2B5EF4-FFF2-40B4-BE49-F238E27FC236}">
                <a16:creationId xmlns="" xmlns:a16="http://schemas.microsoft.com/office/drawing/2014/main" id="{EB64FFEC-BA8E-47CC-F3CC-29FA8553478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156" y="4975986"/>
            <a:ext cx="1389941" cy="136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979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712E451E-151A-4910-BF41-6A040B6598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="" xmlns:a16="http://schemas.microsoft.com/office/drawing/2014/main" id="{C296EFE4-A70C-4388-9A15-3F657B6615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6250" y="473745"/>
            <a:ext cx="11227090" cy="5902829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BBB7E79B-4B60-2666-C492-86416E2F1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54" y="367678"/>
            <a:ext cx="8761413" cy="898674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s-PY" sz="3200" dirty="0">
                <a:solidFill>
                  <a:srgbClr val="FF0000"/>
                </a:solidFill>
              </a:rPr>
              <a:t>Objetivos ambientales del 2021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425EBAFC-9388-432A-BCFD-EEA2F410D8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" name="Imagen 4">
            <a:extLst>
              <a:ext uri="{FF2B5EF4-FFF2-40B4-BE49-F238E27FC236}">
                <a16:creationId xmlns="" xmlns:a16="http://schemas.microsoft.com/office/drawing/2014/main" id="{C48A8C48-DBDB-1ABF-5873-7F820D780B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" r="4635"/>
          <a:stretch/>
        </p:blipFill>
        <p:spPr>
          <a:xfrm>
            <a:off x="9926161" y="4979963"/>
            <a:ext cx="1389941" cy="1369765"/>
          </a:xfrm>
          <a:prstGeom prst="rect">
            <a:avLst/>
          </a:prstGeom>
        </p:spPr>
      </p:pic>
      <p:pic>
        <p:nvPicPr>
          <p:cNvPr id="3" name="Graphic 201">
            <a:extLst>
              <a:ext uri="{FF2B5EF4-FFF2-40B4-BE49-F238E27FC236}">
                <a16:creationId xmlns="" xmlns:a16="http://schemas.microsoft.com/office/drawing/2014/main" id="{F15A8762-4C0F-A30C-C9CF-328B3EBA2DC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097" y="5014490"/>
            <a:ext cx="1389941" cy="1369765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E8C18A2D-90E3-C583-3AAC-A283B16D55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342179"/>
              </p:ext>
            </p:extLst>
          </p:nvPr>
        </p:nvGraphicFramePr>
        <p:xfrm>
          <a:off x="2436622" y="1796716"/>
          <a:ext cx="7696389" cy="28375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1630">
                  <a:extLst>
                    <a:ext uri="{9D8B030D-6E8A-4147-A177-3AD203B41FA5}">
                      <a16:colId xmlns="" xmlns:a16="http://schemas.microsoft.com/office/drawing/2014/main" val="435356076"/>
                    </a:ext>
                  </a:extLst>
                </a:gridCol>
                <a:gridCol w="3144759">
                  <a:extLst>
                    <a:ext uri="{9D8B030D-6E8A-4147-A177-3AD203B41FA5}">
                      <a16:colId xmlns="" xmlns:a16="http://schemas.microsoft.com/office/drawing/2014/main" val="531331316"/>
                    </a:ext>
                  </a:extLst>
                </a:gridCol>
              </a:tblGrid>
              <a:tr h="666921">
                <a:tc>
                  <a:txBody>
                    <a:bodyPr/>
                    <a:lstStyle/>
                    <a:p>
                      <a:r>
                        <a:rPr lang="es-PY" dirty="0"/>
                        <a:t>Objetivo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Y" dirty="0"/>
                        <a:t>¿Cumplimos en el 2021?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08786008"/>
                  </a:ext>
                </a:extLst>
              </a:tr>
              <a:tr h="723540">
                <a:tc>
                  <a:txBody>
                    <a:bodyPr/>
                    <a:lstStyle/>
                    <a:p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Reducir el consumo de energía eléctrica en 5% anual.</a:t>
                      </a:r>
                      <a:endParaRPr lang="es-PY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Y" dirty="0"/>
                        <a:t>Cumplido </a:t>
                      </a:r>
                      <a:r>
                        <a:rPr lang="es-PY" dirty="0">
                          <a:sym typeface="Wingdings" panose="05000000000000000000" pitchFamily="2" charset="2"/>
                        </a:rPr>
                        <a:t></a:t>
                      </a:r>
                      <a:endParaRPr lang="es-PY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44410702"/>
                  </a:ext>
                </a:extLst>
              </a:tr>
              <a:tr h="723540">
                <a:tc>
                  <a:txBody>
                    <a:bodyPr/>
                    <a:lstStyle/>
                    <a:p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Reducir el consumo de agua en 5% anual.</a:t>
                      </a:r>
                      <a:endParaRPr lang="es-PY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Y" dirty="0"/>
                        <a:t>Cumplido </a:t>
                      </a:r>
                      <a:r>
                        <a:rPr lang="es-PY" dirty="0">
                          <a:sym typeface="Wingdings" panose="05000000000000000000" pitchFamily="2" charset="2"/>
                        </a:rPr>
                        <a:t></a:t>
                      </a:r>
                      <a:endParaRPr lang="es-PY" dirty="0"/>
                    </a:p>
                    <a:p>
                      <a:endParaRPr lang="es-PY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45493937"/>
                  </a:ext>
                </a:extLst>
              </a:tr>
              <a:tr h="723540">
                <a:tc>
                  <a:txBody>
                    <a:bodyPr/>
                    <a:lstStyle/>
                    <a:p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Obtener la certificación EPEAT para los productos MSP </a:t>
                      </a:r>
                      <a:r>
                        <a:rPr lang="es-E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Tech</a:t>
                      </a:r>
                      <a:endParaRPr lang="es-PY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Y" dirty="0"/>
                        <a:t>Cumplido </a:t>
                      </a:r>
                      <a:r>
                        <a:rPr lang="es-PY" dirty="0">
                          <a:sym typeface="Wingdings" panose="05000000000000000000" pitchFamily="2" charset="2"/>
                        </a:rPr>
                        <a:t></a:t>
                      </a:r>
                      <a:endParaRPr lang="es-PY" dirty="0"/>
                    </a:p>
                    <a:p>
                      <a:endParaRPr lang="es-PY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315802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8859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712E451E-151A-4910-BF41-6A040B6598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="" xmlns:a16="http://schemas.microsoft.com/office/drawing/2014/main" id="{C296EFE4-A70C-4388-9A15-3F657B6615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6250" y="473745"/>
            <a:ext cx="11227090" cy="5902829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BBB7E79B-4B60-2666-C492-86416E2F1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51" y="693663"/>
            <a:ext cx="8761413" cy="898674"/>
          </a:xfr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es-PY" sz="3200" dirty="0">
                <a:solidFill>
                  <a:srgbClr val="FF0000"/>
                </a:solidFill>
              </a:rPr>
              <a:t>Clasificación de acciones ambientales en Master Soft Paraguay SRL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425EBAFC-9388-432A-BCFD-EEA2F410D8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F6159D6F-1734-A2EC-2B1D-A3AF1E9D76AB}"/>
              </a:ext>
            </a:extLst>
          </p:cNvPr>
          <p:cNvSpPr/>
          <p:nvPr/>
        </p:nvSpPr>
        <p:spPr>
          <a:xfrm>
            <a:off x="682504" y="1979718"/>
            <a:ext cx="1758468" cy="4057355"/>
          </a:xfrm>
          <a:custGeom>
            <a:avLst/>
            <a:gdLst>
              <a:gd name="connsiteX0" fmla="*/ 0 w 1758468"/>
              <a:gd name="connsiteY0" fmla="*/ 175847 h 4291597"/>
              <a:gd name="connsiteX1" fmla="*/ 175847 w 1758468"/>
              <a:gd name="connsiteY1" fmla="*/ 0 h 4291597"/>
              <a:gd name="connsiteX2" fmla="*/ 1582621 w 1758468"/>
              <a:gd name="connsiteY2" fmla="*/ 0 h 4291597"/>
              <a:gd name="connsiteX3" fmla="*/ 1758468 w 1758468"/>
              <a:gd name="connsiteY3" fmla="*/ 175847 h 4291597"/>
              <a:gd name="connsiteX4" fmla="*/ 1758468 w 1758468"/>
              <a:gd name="connsiteY4" fmla="*/ 4115750 h 4291597"/>
              <a:gd name="connsiteX5" fmla="*/ 1582621 w 1758468"/>
              <a:gd name="connsiteY5" fmla="*/ 4291597 h 4291597"/>
              <a:gd name="connsiteX6" fmla="*/ 175847 w 1758468"/>
              <a:gd name="connsiteY6" fmla="*/ 4291597 h 4291597"/>
              <a:gd name="connsiteX7" fmla="*/ 0 w 1758468"/>
              <a:gd name="connsiteY7" fmla="*/ 4115750 h 4291597"/>
              <a:gd name="connsiteX8" fmla="*/ 0 w 1758468"/>
              <a:gd name="connsiteY8" fmla="*/ 175847 h 4291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58468" h="4291597">
                <a:moveTo>
                  <a:pt x="0" y="175847"/>
                </a:moveTo>
                <a:cubicBezTo>
                  <a:pt x="0" y="78729"/>
                  <a:pt x="78729" y="0"/>
                  <a:pt x="175847" y="0"/>
                </a:cubicBezTo>
                <a:lnTo>
                  <a:pt x="1582621" y="0"/>
                </a:lnTo>
                <a:cubicBezTo>
                  <a:pt x="1679739" y="0"/>
                  <a:pt x="1758468" y="78729"/>
                  <a:pt x="1758468" y="175847"/>
                </a:cubicBezTo>
                <a:lnTo>
                  <a:pt x="1758468" y="4115750"/>
                </a:lnTo>
                <a:cubicBezTo>
                  <a:pt x="1758468" y="4212868"/>
                  <a:pt x="1679739" y="4291597"/>
                  <a:pt x="1582621" y="4291597"/>
                </a:cubicBezTo>
                <a:lnTo>
                  <a:pt x="175847" y="4291597"/>
                </a:lnTo>
                <a:cubicBezTo>
                  <a:pt x="78729" y="4291597"/>
                  <a:pt x="0" y="4212868"/>
                  <a:pt x="0" y="4115750"/>
                </a:cubicBezTo>
                <a:lnTo>
                  <a:pt x="0" y="17584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680" tIns="1823318" rIns="106680" bIns="965001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PY" sz="1500" kern="1200" dirty="0"/>
              <a:t>Identificación y evaluación anual de aspectos e impactos ambientales</a:t>
            </a:r>
          </a:p>
        </p:txBody>
      </p:sp>
      <p:sp>
        <p:nvSpPr>
          <p:cNvPr id="5" name="Oval 4" descr="Open hand with plant with solid fill">
            <a:extLst>
              <a:ext uri="{FF2B5EF4-FFF2-40B4-BE49-F238E27FC236}">
                <a16:creationId xmlns="" xmlns:a16="http://schemas.microsoft.com/office/drawing/2014/main" id="{8708BEF4-B63F-E945-262E-23FC30B38EAF}"/>
              </a:ext>
            </a:extLst>
          </p:cNvPr>
          <p:cNvSpPr/>
          <p:nvPr/>
        </p:nvSpPr>
        <p:spPr>
          <a:xfrm>
            <a:off x="847187" y="2237214"/>
            <a:ext cx="1429101" cy="1351098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FE82C40F-7B8B-A72C-20E5-66DD2080CB3D}"/>
              </a:ext>
            </a:extLst>
          </p:cNvPr>
          <p:cNvSpPr/>
          <p:nvPr/>
        </p:nvSpPr>
        <p:spPr>
          <a:xfrm>
            <a:off x="2493726" y="1979718"/>
            <a:ext cx="1758468" cy="4057355"/>
          </a:xfrm>
          <a:custGeom>
            <a:avLst/>
            <a:gdLst>
              <a:gd name="connsiteX0" fmla="*/ 0 w 1758468"/>
              <a:gd name="connsiteY0" fmla="*/ 175847 h 4291597"/>
              <a:gd name="connsiteX1" fmla="*/ 175847 w 1758468"/>
              <a:gd name="connsiteY1" fmla="*/ 0 h 4291597"/>
              <a:gd name="connsiteX2" fmla="*/ 1582621 w 1758468"/>
              <a:gd name="connsiteY2" fmla="*/ 0 h 4291597"/>
              <a:gd name="connsiteX3" fmla="*/ 1758468 w 1758468"/>
              <a:gd name="connsiteY3" fmla="*/ 175847 h 4291597"/>
              <a:gd name="connsiteX4" fmla="*/ 1758468 w 1758468"/>
              <a:gd name="connsiteY4" fmla="*/ 4115750 h 4291597"/>
              <a:gd name="connsiteX5" fmla="*/ 1582621 w 1758468"/>
              <a:gd name="connsiteY5" fmla="*/ 4291597 h 4291597"/>
              <a:gd name="connsiteX6" fmla="*/ 175847 w 1758468"/>
              <a:gd name="connsiteY6" fmla="*/ 4291597 h 4291597"/>
              <a:gd name="connsiteX7" fmla="*/ 0 w 1758468"/>
              <a:gd name="connsiteY7" fmla="*/ 4115750 h 4291597"/>
              <a:gd name="connsiteX8" fmla="*/ 0 w 1758468"/>
              <a:gd name="connsiteY8" fmla="*/ 175847 h 4291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58468" h="4291597">
                <a:moveTo>
                  <a:pt x="0" y="175847"/>
                </a:moveTo>
                <a:cubicBezTo>
                  <a:pt x="0" y="78729"/>
                  <a:pt x="78729" y="0"/>
                  <a:pt x="175847" y="0"/>
                </a:cubicBezTo>
                <a:lnTo>
                  <a:pt x="1582621" y="0"/>
                </a:lnTo>
                <a:cubicBezTo>
                  <a:pt x="1679739" y="0"/>
                  <a:pt x="1758468" y="78729"/>
                  <a:pt x="1758468" y="175847"/>
                </a:cubicBezTo>
                <a:lnTo>
                  <a:pt x="1758468" y="4115750"/>
                </a:lnTo>
                <a:cubicBezTo>
                  <a:pt x="1758468" y="4212868"/>
                  <a:pt x="1679739" y="4291597"/>
                  <a:pt x="1582621" y="4291597"/>
                </a:cubicBezTo>
                <a:lnTo>
                  <a:pt x="175847" y="4291597"/>
                </a:lnTo>
                <a:cubicBezTo>
                  <a:pt x="78729" y="4291597"/>
                  <a:pt x="0" y="4212868"/>
                  <a:pt x="0" y="4115750"/>
                </a:cubicBezTo>
                <a:lnTo>
                  <a:pt x="0" y="17584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680" tIns="1823318" rIns="106680" bIns="965001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PY" sz="1500" kern="1200" dirty="0"/>
              <a:t>Diseño de los productos informáticos siguiendo normas ambientales internacionales</a:t>
            </a:r>
          </a:p>
        </p:txBody>
      </p:sp>
      <p:sp>
        <p:nvSpPr>
          <p:cNvPr id="9" name="Oval 8" descr="Internet with solid fill">
            <a:extLst>
              <a:ext uri="{FF2B5EF4-FFF2-40B4-BE49-F238E27FC236}">
                <a16:creationId xmlns="" xmlns:a16="http://schemas.microsoft.com/office/drawing/2014/main" id="{34F6EAFD-EC32-8A5A-10E7-B75D04D9A120}"/>
              </a:ext>
            </a:extLst>
          </p:cNvPr>
          <p:cNvSpPr/>
          <p:nvPr/>
        </p:nvSpPr>
        <p:spPr>
          <a:xfrm>
            <a:off x="2658410" y="2237214"/>
            <a:ext cx="1429101" cy="1351098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E768D183-2DE9-E111-2492-8F1BE12139BC}"/>
              </a:ext>
            </a:extLst>
          </p:cNvPr>
          <p:cNvSpPr/>
          <p:nvPr/>
        </p:nvSpPr>
        <p:spPr>
          <a:xfrm>
            <a:off x="4304949" y="1979718"/>
            <a:ext cx="1758468" cy="4057355"/>
          </a:xfrm>
          <a:custGeom>
            <a:avLst/>
            <a:gdLst>
              <a:gd name="connsiteX0" fmla="*/ 0 w 1758468"/>
              <a:gd name="connsiteY0" fmla="*/ 175847 h 4291597"/>
              <a:gd name="connsiteX1" fmla="*/ 175847 w 1758468"/>
              <a:gd name="connsiteY1" fmla="*/ 0 h 4291597"/>
              <a:gd name="connsiteX2" fmla="*/ 1582621 w 1758468"/>
              <a:gd name="connsiteY2" fmla="*/ 0 h 4291597"/>
              <a:gd name="connsiteX3" fmla="*/ 1758468 w 1758468"/>
              <a:gd name="connsiteY3" fmla="*/ 175847 h 4291597"/>
              <a:gd name="connsiteX4" fmla="*/ 1758468 w 1758468"/>
              <a:gd name="connsiteY4" fmla="*/ 4115750 h 4291597"/>
              <a:gd name="connsiteX5" fmla="*/ 1582621 w 1758468"/>
              <a:gd name="connsiteY5" fmla="*/ 4291597 h 4291597"/>
              <a:gd name="connsiteX6" fmla="*/ 175847 w 1758468"/>
              <a:gd name="connsiteY6" fmla="*/ 4291597 h 4291597"/>
              <a:gd name="connsiteX7" fmla="*/ 0 w 1758468"/>
              <a:gd name="connsiteY7" fmla="*/ 4115750 h 4291597"/>
              <a:gd name="connsiteX8" fmla="*/ 0 w 1758468"/>
              <a:gd name="connsiteY8" fmla="*/ 175847 h 4291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58468" h="4291597">
                <a:moveTo>
                  <a:pt x="0" y="175847"/>
                </a:moveTo>
                <a:cubicBezTo>
                  <a:pt x="0" y="78729"/>
                  <a:pt x="78729" y="0"/>
                  <a:pt x="175847" y="0"/>
                </a:cubicBezTo>
                <a:lnTo>
                  <a:pt x="1582621" y="0"/>
                </a:lnTo>
                <a:cubicBezTo>
                  <a:pt x="1679739" y="0"/>
                  <a:pt x="1758468" y="78729"/>
                  <a:pt x="1758468" y="175847"/>
                </a:cubicBezTo>
                <a:lnTo>
                  <a:pt x="1758468" y="4115750"/>
                </a:lnTo>
                <a:cubicBezTo>
                  <a:pt x="1758468" y="4212868"/>
                  <a:pt x="1679739" y="4291597"/>
                  <a:pt x="1582621" y="4291597"/>
                </a:cubicBezTo>
                <a:lnTo>
                  <a:pt x="175847" y="4291597"/>
                </a:lnTo>
                <a:cubicBezTo>
                  <a:pt x="78729" y="4291597"/>
                  <a:pt x="0" y="4212868"/>
                  <a:pt x="0" y="4115750"/>
                </a:cubicBezTo>
                <a:lnTo>
                  <a:pt x="0" y="17584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680" tIns="1823318" rIns="106680" bIns="965001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PY" sz="1500" kern="1200" dirty="0"/>
              <a:t>Capacitaciones y simulacros</a:t>
            </a:r>
          </a:p>
        </p:txBody>
      </p:sp>
      <p:sp>
        <p:nvSpPr>
          <p:cNvPr id="11" name="Oval 10" descr="Teacher with solid fill">
            <a:extLst>
              <a:ext uri="{FF2B5EF4-FFF2-40B4-BE49-F238E27FC236}">
                <a16:creationId xmlns="" xmlns:a16="http://schemas.microsoft.com/office/drawing/2014/main" id="{E2A4B6D7-777F-190C-06B2-8726CD57341B}"/>
              </a:ext>
            </a:extLst>
          </p:cNvPr>
          <p:cNvSpPr/>
          <p:nvPr/>
        </p:nvSpPr>
        <p:spPr>
          <a:xfrm>
            <a:off x="4469632" y="2237214"/>
            <a:ext cx="1429101" cy="1351098"/>
          </a:xfrm>
          <a:prstGeom prst="ellipse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B96443D6-D9A2-8D6C-DC9A-045D100DEE97}"/>
              </a:ext>
            </a:extLst>
          </p:cNvPr>
          <p:cNvSpPr/>
          <p:nvPr/>
        </p:nvSpPr>
        <p:spPr>
          <a:xfrm>
            <a:off x="6116172" y="1979718"/>
            <a:ext cx="1758468" cy="4057355"/>
          </a:xfrm>
          <a:custGeom>
            <a:avLst/>
            <a:gdLst>
              <a:gd name="connsiteX0" fmla="*/ 0 w 1758468"/>
              <a:gd name="connsiteY0" fmla="*/ 175847 h 4291597"/>
              <a:gd name="connsiteX1" fmla="*/ 175847 w 1758468"/>
              <a:gd name="connsiteY1" fmla="*/ 0 h 4291597"/>
              <a:gd name="connsiteX2" fmla="*/ 1582621 w 1758468"/>
              <a:gd name="connsiteY2" fmla="*/ 0 h 4291597"/>
              <a:gd name="connsiteX3" fmla="*/ 1758468 w 1758468"/>
              <a:gd name="connsiteY3" fmla="*/ 175847 h 4291597"/>
              <a:gd name="connsiteX4" fmla="*/ 1758468 w 1758468"/>
              <a:gd name="connsiteY4" fmla="*/ 4115750 h 4291597"/>
              <a:gd name="connsiteX5" fmla="*/ 1582621 w 1758468"/>
              <a:gd name="connsiteY5" fmla="*/ 4291597 h 4291597"/>
              <a:gd name="connsiteX6" fmla="*/ 175847 w 1758468"/>
              <a:gd name="connsiteY6" fmla="*/ 4291597 h 4291597"/>
              <a:gd name="connsiteX7" fmla="*/ 0 w 1758468"/>
              <a:gd name="connsiteY7" fmla="*/ 4115750 h 4291597"/>
              <a:gd name="connsiteX8" fmla="*/ 0 w 1758468"/>
              <a:gd name="connsiteY8" fmla="*/ 175847 h 4291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58468" h="4291597">
                <a:moveTo>
                  <a:pt x="0" y="175847"/>
                </a:moveTo>
                <a:cubicBezTo>
                  <a:pt x="0" y="78729"/>
                  <a:pt x="78729" y="0"/>
                  <a:pt x="175847" y="0"/>
                </a:cubicBezTo>
                <a:lnTo>
                  <a:pt x="1582621" y="0"/>
                </a:lnTo>
                <a:cubicBezTo>
                  <a:pt x="1679739" y="0"/>
                  <a:pt x="1758468" y="78729"/>
                  <a:pt x="1758468" y="175847"/>
                </a:cubicBezTo>
                <a:lnTo>
                  <a:pt x="1758468" y="4115750"/>
                </a:lnTo>
                <a:cubicBezTo>
                  <a:pt x="1758468" y="4212868"/>
                  <a:pt x="1679739" y="4291597"/>
                  <a:pt x="1582621" y="4291597"/>
                </a:cubicBezTo>
                <a:lnTo>
                  <a:pt x="175847" y="4291597"/>
                </a:lnTo>
                <a:cubicBezTo>
                  <a:pt x="78729" y="4291597"/>
                  <a:pt x="0" y="4212868"/>
                  <a:pt x="0" y="4115750"/>
                </a:cubicBezTo>
                <a:lnTo>
                  <a:pt x="0" y="17584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680" tIns="1823318" rIns="106680" bIns="965001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PY" sz="1500" kern="1200" dirty="0"/>
              <a:t>Monitoreo de consumo de recursos y emisiones</a:t>
            </a:r>
          </a:p>
        </p:txBody>
      </p:sp>
      <p:sp>
        <p:nvSpPr>
          <p:cNvPr id="13" name="Oval 12" descr="Clipboard with solid fill">
            <a:extLst>
              <a:ext uri="{FF2B5EF4-FFF2-40B4-BE49-F238E27FC236}">
                <a16:creationId xmlns="" xmlns:a16="http://schemas.microsoft.com/office/drawing/2014/main" id="{821BA0D8-4E6E-86E0-7E19-73B54FB2CA24}"/>
              </a:ext>
            </a:extLst>
          </p:cNvPr>
          <p:cNvSpPr/>
          <p:nvPr/>
        </p:nvSpPr>
        <p:spPr>
          <a:xfrm>
            <a:off x="6280855" y="2237214"/>
            <a:ext cx="1429101" cy="1351098"/>
          </a:xfrm>
          <a:prstGeom prst="ellipse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2E1C1A62-8BF3-D5CD-7988-E9880ACF49D5}"/>
              </a:ext>
            </a:extLst>
          </p:cNvPr>
          <p:cNvSpPr/>
          <p:nvPr/>
        </p:nvSpPr>
        <p:spPr>
          <a:xfrm>
            <a:off x="7927394" y="1979718"/>
            <a:ext cx="1758468" cy="4057355"/>
          </a:xfrm>
          <a:custGeom>
            <a:avLst/>
            <a:gdLst>
              <a:gd name="connsiteX0" fmla="*/ 0 w 1758468"/>
              <a:gd name="connsiteY0" fmla="*/ 175847 h 4291597"/>
              <a:gd name="connsiteX1" fmla="*/ 175847 w 1758468"/>
              <a:gd name="connsiteY1" fmla="*/ 0 h 4291597"/>
              <a:gd name="connsiteX2" fmla="*/ 1582621 w 1758468"/>
              <a:gd name="connsiteY2" fmla="*/ 0 h 4291597"/>
              <a:gd name="connsiteX3" fmla="*/ 1758468 w 1758468"/>
              <a:gd name="connsiteY3" fmla="*/ 175847 h 4291597"/>
              <a:gd name="connsiteX4" fmla="*/ 1758468 w 1758468"/>
              <a:gd name="connsiteY4" fmla="*/ 4115750 h 4291597"/>
              <a:gd name="connsiteX5" fmla="*/ 1582621 w 1758468"/>
              <a:gd name="connsiteY5" fmla="*/ 4291597 h 4291597"/>
              <a:gd name="connsiteX6" fmla="*/ 175847 w 1758468"/>
              <a:gd name="connsiteY6" fmla="*/ 4291597 h 4291597"/>
              <a:gd name="connsiteX7" fmla="*/ 0 w 1758468"/>
              <a:gd name="connsiteY7" fmla="*/ 4115750 h 4291597"/>
              <a:gd name="connsiteX8" fmla="*/ 0 w 1758468"/>
              <a:gd name="connsiteY8" fmla="*/ 175847 h 4291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58468" h="4291597">
                <a:moveTo>
                  <a:pt x="0" y="175847"/>
                </a:moveTo>
                <a:cubicBezTo>
                  <a:pt x="0" y="78729"/>
                  <a:pt x="78729" y="0"/>
                  <a:pt x="175847" y="0"/>
                </a:cubicBezTo>
                <a:lnTo>
                  <a:pt x="1582621" y="0"/>
                </a:lnTo>
                <a:cubicBezTo>
                  <a:pt x="1679739" y="0"/>
                  <a:pt x="1758468" y="78729"/>
                  <a:pt x="1758468" y="175847"/>
                </a:cubicBezTo>
                <a:lnTo>
                  <a:pt x="1758468" y="4115750"/>
                </a:lnTo>
                <a:cubicBezTo>
                  <a:pt x="1758468" y="4212868"/>
                  <a:pt x="1679739" y="4291597"/>
                  <a:pt x="1582621" y="4291597"/>
                </a:cubicBezTo>
                <a:lnTo>
                  <a:pt x="175847" y="4291597"/>
                </a:lnTo>
                <a:cubicBezTo>
                  <a:pt x="78729" y="4291597"/>
                  <a:pt x="0" y="4212868"/>
                  <a:pt x="0" y="4115750"/>
                </a:cubicBezTo>
                <a:lnTo>
                  <a:pt x="0" y="17584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680" tIns="1823318" rIns="106680" bIns="965001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PY" sz="1500" kern="1200" dirty="0"/>
              <a:t>Gestión correcta de residuos sólidos urbanos y peligrosos</a:t>
            </a:r>
          </a:p>
        </p:txBody>
      </p:sp>
      <p:sp>
        <p:nvSpPr>
          <p:cNvPr id="15" name="Oval 14" descr="Recycle with solid fill">
            <a:extLst>
              <a:ext uri="{FF2B5EF4-FFF2-40B4-BE49-F238E27FC236}">
                <a16:creationId xmlns="" xmlns:a16="http://schemas.microsoft.com/office/drawing/2014/main" id="{04D7A43F-8C64-F550-D5C6-94293DA5F3D2}"/>
              </a:ext>
            </a:extLst>
          </p:cNvPr>
          <p:cNvSpPr/>
          <p:nvPr/>
        </p:nvSpPr>
        <p:spPr>
          <a:xfrm>
            <a:off x="8092078" y="2237214"/>
            <a:ext cx="1429101" cy="1351098"/>
          </a:xfrm>
          <a:prstGeom prst="ellipse">
            <a:avLst/>
          </a:prstGeom>
          <a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4BDC4F06-60DC-A7B7-734C-5E8652500D01}"/>
              </a:ext>
            </a:extLst>
          </p:cNvPr>
          <p:cNvSpPr/>
          <p:nvPr/>
        </p:nvSpPr>
        <p:spPr>
          <a:xfrm>
            <a:off x="9738617" y="1979718"/>
            <a:ext cx="1758468" cy="4057355"/>
          </a:xfrm>
          <a:custGeom>
            <a:avLst/>
            <a:gdLst>
              <a:gd name="connsiteX0" fmla="*/ 0 w 1758468"/>
              <a:gd name="connsiteY0" fmla="*/ 175847 h 4291597"/>
              <a:gd name="connsiteX1" fmla="*/ 175847 w 1758468"/>
              <a:gd name="connsiteY1" fmla="*/ 0 h 4291597"/>
              <a:gd name="connsiteX2" fmla="*/ 1582621 w 1758468"/>
              <a:gd name="connsiteY2" fmla="*/ 0 h 4291597"/>
              <a:gd name="connsiteX3" fmla="*/ 1758468 w 1758468"/>
              <a:gd name="connsiteY3" fmla="*/ 175847 h 4291597"/>
              <a:gd name="connsiteX4" fmla="*/ 1758468 w 1758468"/>
              <a:gd name="connsiteY4" fmla="*/ 4115750 h 4291597"/>
              <a:gd name="connsiteX5" fmla="*/ 1582621 w 1758468"/>
              <a:gd name="connsiteY5" fmla="*/ 4291597 h 4291597"/>
              <a:gd name="connsiteX6" fmla="*/ 175847 w 1758468"/>
              <a:gd name="connsiteY6" fmla="*/ 4291597 h 4291597"/>
              <a:gd name="connsiteX7" fmla="*/ 0 w 1758468"/>
              <a:gd name="connsiteY7" fmla="*/ 4115750 h 4291597"/>
              <a:gd name="connsiteX8" fmla="*/ 0 w 1758468"/>
              <a:gd name="connsiteY8" fmla="*/ 175847 h 4291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58468" h="4291597">
                <a:moveTo>
                  <a:pt x="0" y="175847"/>
                </a:moveTo>
                <a:cubicBezTo>
                  <a:pt x="0" y="78729"/>
                  <a:pt x="78729" y="0"/>
                  <a:pt x="175847" y="0"/>
                </a:cubicBezTo>
                <a:lnTo>
                  <a:pt x="1582621" y="0"/>
                </a:lnTo>
                <a:cubicBezTo>
                  <a:pt x="1679739" y="0"/>
                  <a:pt x="1758468" y="78729"/>
                  <a:pt x="1758468" y="175847"/>
                </a:cubicBezTo>
                <a:lnTo>
                  <a:pt x="1758468" y="4115750"/>
                </a:lnTo>
                <a:cubicBezTo>
                  <a:pt x="1758468" y="4212868"/>
                  <a:pt x="1679739" y="4291597"/>
                  <a:pt x="1582621" y="4291597"/>
                </a:cubicBezTo>
                <a:lnTo>
                  <a:pt x="175847" y="4291597"/>
                </a:lnTo>
                <a:cubicBezTo>
                  <a:pt x="78729" y="4291597"/>
                  <a:pt x="0" y="4212868"/>
                  <a:pt x="0" y="4115750"/>
                </a:cubicBezTo>
                <a:lnTo>
                  <a:pt x="0" y="17584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680" tIns="1823318" rIns="106680" bIns="965001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PY" sz="1500" kern="1200" dirty="0"/>
              <a:t>Reporte anual de sustentabilidad corporativa y de abastecimiento responsable de minerales</a:t>
            </a:r>
          </a:p>
        </p:txBody>
      </p:sp>
      <p:sp>
        <p:nvSpPr>
          <p:cNvPr id="17" name="Oval 16" descr="Marketing with solid fill">
            <a:extLst>
              <a:ext uri="{FF2B5EF4-FFF2-40B4-BE49-F238E27FC236}">
                <a16:creationId xmlns="" xmlns:a16="http://schemas.microsoft.com/office/drawing/2014/main" id="{A50617EF-4963-A25C-2455-6B4B209541F0}"/>
              </a:ext>
            </a:extLst>
          </p:cNvPr>
          <p:cNvSpPr/>
          <p:nvPr/>
        </p:nvSpPr>
        <p:spPr>
          <a:xfrm>
            <a:off x="9903300" y="2237214"/>
            <a:ext cx="1429101" cy="1351098"/>
          </a:xfrm>
          <a:prstGeom prst="ellipse">
            <a:avLst/>
          </a:prstGeom>
          <a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90527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0" grpId="0" animBg="1"/>
      <p:bldP spid="12" grpId="0" animBg="1"/>
      <p:bldP spid="14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="" xmlns:a16="http://schemas.microsoft.com/office/drawing/2014/main" id="{B219AE65-9B94-44EA-BEF3-EF4BFA169C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="" xmlns:a16="http://schemas.microsoft.com/office/drawing/2014/main" id="{F0C81A57-9CD5-461B-8FFE-4A8CB6CFBE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017539" y="467397"/>
            <a:ext cx="695829" cy="59191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8" name="Group 11">
            <a:extLst>
              <a:ext uri="{FF2B5EF4-FFF2-40B4-BE49-F238E27FC236}">
                <a16:creationId xmlns="" xmlns:a16="http://schemas.microsoft.com/office/drawing/2014/main" id="{3086C462-37F4-494D-8292-CCB95221CC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rgbClr val="FFFFFF"/>
          </a:solidFill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2C7D2D64-353F-4802-AA48-A70CE6020B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>
              <a:extLst>
                <a:ext uri="{FF2B5EF4-FFF2-40B4-BE49-F238E27FC236}">
                  <a16:creationId xmlns="" xmlns:a16="http://schemas.microsoft.com/office/drawing/2014/main" id="{30A6328F-CAA3-4052-BF4C-14BD47706E6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rgbClr r="0" g="0" b="0"/>
            </a:lnRef>
            <a:fillRef idx="1002">
              <a:schemeClr val="dk2"/>
            </a:fillRef>
            <a:effectRef idx="0">
              <a:scrgbClr r="0" g="0" b="0"/>
            </a:effectRef>
            <a:fontRef idx="major"/>
          </p:style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ADB518-5AD6-47F5-81C7-3D48AC16C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372" y="1209957"/>
            <a:ext cx="3034580" cy="4438087"/>
          </a:xfrm>
        </p:spPr>
        <p:txBody>
          <a:bodyPr anchor="ctr">
            <a:normAutofit/>
          </a:bodyPr>
          <a:lstStyle/>
          <a:p>
            <a:pPr algn="r"/>
            <a:r>
              <a:rPr lang="es-PY" sz="3200" dirty="0">
                <a:solidFill>
                  <a:schemeClr val="tx1"/>
                </a:solidFill>
              </a:rPr>
              <a:t>Aspectos ambientales analizados en la empresa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69BF8E3-5D50-F282-B1EB-95A2CC1BB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8424" y="1059025"/>
            <a:ext cx="5302189" cy="4739950"/>
          </a:xfrm>
        </p:spPr>
        <p:txBody>
          <a:bodyPr anchor="ctr">
            <a:normAutofit lnSpcReduction="10000"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s-PY" b="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Times New Roman" panose="02020603050405020304" pitchFamily="18" charset="0"/>
              </a:rPr>
              <a:t>Se analiza toda la información disponible sobre los procesos y los productos/servicios de la empresa para detectar elementos o acciones que puedan interactuar con el medio ambiente y, en particular, cuestiones relacionadas con:</a:t>
            </a:r>
            <a:endParaRPr lang="es-PY" b="1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Meiryo" panose="020B0604030504040204" pitchFamily="34" charset="-128"/>
              <a:cs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s-PY" b="1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Meiryo" panose="020B0604030504040204" pitchFamily="34" charset="-128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PY" b="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Times New Roman" panose="02020603050405020304" pitchFamily="18" charset="0"/>
              </a:rPr>
              <a:t>Consumos de </a:t>
            </a:r>
            <a:r>
              <a:rPr lang="es-PY" dirty="0">
                <a:solidFill>
                  <a:schemeClr val="tx1"/>
                </a:solidFill>
                <a:latin typeface="Century Gothic" panose="020B0502020202020204" pitchFamily="34" charset="0"/>
                <a:ea typeface="Meiryo" panose="020B0604030504040204" pitchFamily="34" charset="-128"/>
                <a:cs typeface="Times New Roman" panose="02020603050405020304" pitchFamily="18" charset="0"/>
              </a:rPr>
              <a:t>papel</a:t>
            </a:r>
            <a:r>
              <a:rPr lang="es-PY" b="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Times New Roman" panose="02020603050405020304" pitchFamily="18" charset="0"/>
              </a:rPr>
              <a:t>.</a:t>
            </a:r>
            <a:endParaRPr lang="es-PY" b="1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Meiryo" panose="020B0604030504040204" pitchFamily="34" charset="-128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PY" b="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Times New Roman" panose="02020603050405020304" pitchFamily="18" charset="0"/>
              </a:rPr>
              <a:t>Consumos de agua.</a:t>
            </a:r>
            <a:endParaRPr lang="es-PY" b="1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Meiryo" panose="020B0604030504040204" pitchFamily="34" charset="-128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PY" b="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Times New Roman" panose="02020603050405020304" pitchFamily="18" charset="0"/>
              </a:rPr>
              <a:t>Consumos de energía.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PY" dirty="0">
                <a:solidFill>
                  <a:schemeClr val="tx1"/>
                </a:solidFill>
                <a:latin typeface="Century Gothic" panose="020B0502020202020204" pitchFamily="34" charset="0"/>
                <a:ea typeface="Meiryo" panose="020B0604030504040204" pitchFamily="34" charset="-128"/>
                <a:cs typeface="Times New Roman" panose="02020603050405020304" pitchFamily="18" charset="0"/>
              </a:rPr>
              <a:t>Consumos </a:t>
            </a:r>
            <a:r>
              <a:rPr lang="es-PY" b="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Times New Roman" panose="02020603050405020304" pitchFamily="18" charset="0"/>
              </a:rPr>
              <a:t>de combustibles fósiles.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"/>
            </a:pPr>
            <a:r>
              <a:rPr lang="es-PY" b="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Times New Roman" panose="02020603050405020304" pitchFamily="18" charset="0"/>
              </a:rPr>
              <a:t>Utilización de sustancias peligrosas.</a:t>
            </a:r>
            <a:endParaRPr lang="es-PY" b="1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Meiryo" panose="020B0604030504040204" pitchFamily="34" charset="-128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PY" b="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Times New Roman" panose="02020603050405020304" pitchFamily="18" charset="0"/>
              </a:rPr>
              <a:t>Vertidos de aguas residuales.</a:t>
            </a:r>
            <a:endParaRPr lang="es-PY" b="1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Meiryo" panose="020B0604030504040204" pitchFamily="34" charset="-128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PY" b="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Times New Roman" panose="02020603050405020304" pitchFamily="18" charset="0"/>
              </a:rPr>
              <a:t>Emisiones al aire.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PY" b="1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Times New Roman" panose="02020603050405020304" pitchFamily="18" charset="0"/>
              </a:rPr>
              <a:t>Emisiones de GEI.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PY" b="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Times New Roman" panose="02020603050405020304" pitchFamily="18" charset="0"/>
              </a:rPr>
              <a:t>Ruidos y vibraciones.</a:t>
            </a:r>
            <a:endParaRPr lang="es-PY" b="1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Meiryo" panose="020B0604030504040204" pitchFamily="34" charset="-128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PY" b="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Times New Roman" panose="02020603050405020304" pitchFamily="18" charset="0"/>
              </a:rPr>
              <a:t>Generación de residuos.</a:t>
            </a:r>
            <a:endParaRPr lang="es-PY" b="1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Meiryo" panose="020B0604030504040204" pitchFamily="34" charset="-128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s-PY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AD23B2CD-009B-425A-9616-1E1AD1D5AB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accent1">
                <a:lumMod val="7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CC66F611-9C21-5AF8-39CD-FB697C1A2A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" r="4635"/>
          <a:stretch/>
        </p:blipFill>
        <p:spPr>
          <a:xfrm>
            <a:off x="9627598" y="4982221"/>
            <a:ext cx="1389941" cy="1369765"/>
          </a:xfrm>
          <a:prstGeom prst="rect">
            <a:avLst/>
          </a:prstGeom>
        </p:spPr>
      </p:pic>
      <p:pic>
        <p:nvPicPr>
          <p:cNvPr id="6" name="Graphic 201">
            <a:extLst>
              <a:ext uri="{FF2B5EF4-FFF2-40B4-BE49-F238E27FC236}">
                <a16:creationId xmlns="" xmlns:a16="http://schemas.microsoft.com/office/drawing/2014/main" id="{FE72712C-8255-69A1-966F-EFB1C156F65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534" y="5016748"/>
            <a:ext cx="1389941" cy="136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8320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3320</TotalTime>
  <Words>853</Words>
  <Application>Microsoft Office PowerPoint</Application>
  <PresentationFormat>Panorámica</PresentationFormat>
  <Paragraphs>127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7" baseType="lpstr">
      <vt:lpstr>Arial</vt:lpstr>
      <vt:lpstr>Century Gothic</vt:lpstr>
      <vt:lpstr>Meiryo</vt:lpstr>
      <vt:lpstr>Times New Roman</vt:lpstr>
      <vt:lpstr>Wingdings</vt:lpstr>
      <vt:lpstr>Wingdings 3</vt:lpstr>
      <vt:lpstr>Ion Boardroom</vt:lpstr>
      <vt:lpstr>Master Soft Paraguay SRL</vt:lpstr>
      <vt:lpstr>¿Quiénes somos? - Cronología</vt:lpstr>
      <vt:lpstr>¿Qué hacemos?</vt:lpstr>
      <vt:lpstr>Certificaciones de la empresa y sus productos</vt:lpstr>
      <vt:lpstr>Alcance del Sistema de Gestión Integrado de Calidad y Medio Ambiente</vt:lpstr>
      <vt:lpstr>Políticas y estrategias  sostenibles</vt:lpstr>
      <vt:lpstr>Objetivos ambientales del 2021</vt:lpstr>
      <vt:lpstr>Clasificación de acciones ambientales en Master Soft Paraguay SRL</vt:lpstr>
      <vt:lpstr>Aspectos ambientales analizados en la empresa</vt:lpstr>
      <vt:lpstr>Presentación de PowerPoint</vt:lpstr>
      <vt:lpstr>Gestión correcta de residuos</vt:lpstr>
      <vt:lpstr>Monitoreo de consumos</vt:lpstr>
      <vt:lpstr>Materiales restringidos</vt:lpstr>
      <vt:lpstr>Reporte de abastecimiento responsable de materiales</vt:lpstr>
      <vt:lpstr>Reporte de sustentabilidad corporativa</vt:lpstr>
      <vt:lpstr>Reportes - Emisiones de GEI</vt:lpstr>
      <vt:lpstr>Alcances</vt:lpstr>
      <vt:lpstr>Emisiones de GEI</vt:lpstr>
      <vt:lpstr>Acciones implementadas para reducción de emisiones de GEI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 Soft Paraguay SRL</dc:title>
  <dc:creator>Fiorella Oreggioni</dc:creator>
  <cp:lastModifiedBy>Guadalupe Rivas</cp:lastModifiedBy>
  <cp:revision>42</cp:revision>
  <dcterms:created xsi:type="dcterms:W3CDTF">2022-09-09T17:10:02Z</dcterms:created>
  <dcterms:modified xsi:type="dcterms:W3CDTF">2022-10-24T15:40:56Z</dcterms:modified>
</cp:coreProperties>
</file>